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7"/>
  </p:notesMasterIdLst>
  <p:sldIdLst>
    <p:sldId id="256" r:id="rId2"/>
    <p:sldId id="359" r:id="rId3"/>
    <p:sldId id="273" r:id="rId4"/>
    <p:sldId id="398" r:id="rId5"/>
    <p:sldId id="397" r:id="rId6"/>
    <p:sldId id="396" r:id="rId7"/>
    <p:sldId id="395" r:id="rId8"/>
    <p:sldId id="414" r:id="rId9"/>
    <p:sldId id="415" r:id="rId10"/>
    <p:sldId id="416" r:id="rId11"/>
    <p:sldId id="417" r:id="rId12"/>
    <p:sldId id="418" r:id="rId13"/>
    <p:sldId id="419" r:id="rId14"/>
    <p:sldId id="420" r:id="rId15"/>
    <p:sldId id="42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39"/>
    <p:restoredTop sz="94671"/>
  </p:normalViewPr>
  <p:slideViewPr>
    <p:cSldViewPr snapToGrid="0" snapToObjects="1">
      <p:cViewPr varScale="1">
        <p:scale>
          <a:sx n="83" d="100"/>
          <a:sy n="83" d="100"/>
        </p:scale>
        <p:origin x="221" y="77"/>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p:scale>
          <a:sx n="100" d="100"/>
          <a:sy n="100" d="100"/>
        </p:scale>
        <p:origin x="3600" y="-7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A741F-8C10-4FF5-83FC-E8690E0C875B}"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CA53BBBA-9D1B-4B98-8DB0-C4918826E828}">
      <dgm:prSet/>
      <dgm:spPr/>
      <dgm:t>
        <a:bodyPr/>
        <a:lstStyle/>
        <a:p>
          <a:r>
            <a:rPr lang="en-US"/>
            <a:t>Ending</a:t>
          </a:r>
        </a:p>
      </dgm:t>
    </dgm:pt>
    <dgm:pt modelId="{3B000DA9-81B0-448B-AD65-A1831E196912}" type="parTrans" cxnId="{9B4EB897-38FF-4B03-A6D7-2A3F9A5744BD}">
      <dgm:prSet/>
      <dgm:spPr/>
      <dgm:t>
        <a:bodyPr/>
        <a:lstStyle/>
        <a:p>
          <a:endParaRPr lang="en-US"/>
        </a:p>
      </dgm:t>
    </dgm:pt>
    <dgm:pt modelId="{E8CF4C71-F9AB-446F-A85C-FE2FC67F03B7}" type="sibTrans" cxnId="{9B4EB897-38FF-4B03-A6D7-2A3F9A5744BD}">
      <dgm:prSet/>
      <dgm:spPr/>
      <dgm:t>
        <a:bodyPr/>
        <a:lstStyle/>
        <a:p>
          <a:endParaRPr lang="en-US"/>
        </a:p>
      </dgm:t>
    </dgm:pt>
    <dgm:pt modelId="{6EA516E0-5DF2-4F19-8AB8-11AE3C17FC0B}">
      <dgm:prSet/>
      <dgm:spPr/>
      <dgm:t>
        <a:bodyPr/>
        <a:lstStyle/>
        <a:p>
          <a:r>
            <a:rPr lang="en-US" dirty="0"/>
            <a:t>Ending the presumptive reverence given to problematic performances of the Socratic method </a:t>
          </a:r>
        </a:p>
      </dgm:t>
    </dgm:pt>
    <dgm:pt modelId="{AE6A1607-C8D2-4454-9222-7DCF8555E8DD}" type="parTrans" cxnId="{2C1D457B-C5B7-4BE2-964C-B2721B2F21F9}">
      <dgm:prSet/>
      <dgm:spPr/>
      <dgm:t>
        <a:bodyPr/>
        <a:lstStyle/>
        <a:p>
          <a:endParaRPr lang="en-US"/>
        </a:p>
      </dgm:t>
    </dgm:pt>
    <dgm:pt modelId="{4B560145-ADF8-473D-9A02-48341447C847}" type="sibTrans" cxnId="{2C1D457B-C5B7-4BE2-964C-B2721B2F21F9}">
      <dgm:prSet/>
      <dgm:spPr/>
      <dgm:t>
        <a:bodyPr/>
        <a:lstStyle/>
        <a:p>
          <a:endParaRPr lang="en-US"/>
        </a:p>
      </dgm:t>
    </dgm:pt>
    <dgm:pt modelId="{F81AD36B-EC48-4FA0-A9C7-5D698B52905B}">
      <dgm:prSet/>
      <dgm:spPr/>
      <dgm:t>
        <a:bodyPr/>
        <a:lstStyle/>
        <a:p>
          <a:r>
            <a:rPr lang="en-US"/>
            <a:t>Building</a:t>
          </a:r>
        </a:p>
      </dgm:t>
    </dgm:pt>
    <dgm:pt modelId="{E341AD53-E96E-427B-BEA8-09BBB3DD8B63}" type="parTrans" cxnId="{B72D811F-77B4-4D85-93D2-B316AAD785CD}">
      <dgm:prSet/>
      <dgm:spPr/>
      <dgm:t>
        <a:bodyPr/>
        <a:lstStyle/>
        <a:p>
          <a:endParaRPr lang="en-US"/>
        </a:p>
      </dgm:t>
    </dgm:pt>
    <dgm:pt modelId="{89816D9F-E900-4272-89E1-202295DB90D8}" type="sibTrans" cxnId="{B72D811F-77B4-4D85-93D2-B316AAD785CD}">
      <dgm:prSet/>
      <dgm:spPr/>
      <dgm:t>
        <a:bodyPr/>
        <a:lstStyle/>
        <a:p>
          <a:endParaRPr lang="en-US"/>
        </a:p>
      </dgm:t>
    </dgm:pt>
    <dgm:pt modelId="{1685C129-FADA-4FAA-B5C2-2C9355B1F10B}">
      <dgm:prSet/>
      <dgm:spPr/>
      <dgm:t>
        <a:bodyPr/>
        <a:lstStyle/>
        <a:p>
          <a:r>
            <a:rPr lang="en-US" dirty="0"/>
            <a:t>Building shared institutional values shaping the Socratic method to catalyze other reforms</a:t>
          </a:r>
        </a:p>
      </dgm:t>
    </dgm:pt>
    <dgm:pt modelId="{E6182FF6-57D5-4929-A01D-232842969C6F}" type="parTrans" cxnId="{2801440B-DB79-48FB-8BA1-CB229B3CF503}">
      <dgm:prSet/>
      <dgm:spPr/>
      <dgm:t>
        <a:bodyPr/>
        <a:lstStyle/>
        <a:p>
          <a:endParaRPr lang="en-US"/>
        </a:p>
      </dgm:t>
    </dgm:pt>
    <dgm:pt modelId="{C84238A0-023C-4927-BBF2-9DD598494BFF}" type="sibTrans" cxnId="{2801440B-DB79-48FB-8BA1-CB229B3CF503}">
      <dgm:prSet/>
      <dgm:spPr/>
      <dgm:t>
        <a:bodyPr/>
        <a:lstStyle/>
        <a:p>
          <a:endParaRPr lang="en-US"/>
        </a:p>
      </dgm:t>
    </dgm:pt>
    <dgm:pt modelId="{A6362DCF-D45F-494E-968D-F87A519068D1}">
      <dgm:prSet/>
      <dgm:spPr/>
      <dgm:t>
        <a:bodyPr/>
        <a:lstStyle/>
        <a:p>
          <a:r>
            <a:rPr lang="en-US" dirty="0"/>
            <a:t>Expanding</a:t>
          </a:r>
        </a:p>
      </dgm:t>
    </dgm:pt>
    <dgm:pt modelId="{CC927524-7FC6-5D44-A07E-C243F4E8F56E}" type="parTrans" cxnId="{0B95C9C0-AE54-7948-A813-CCE48396EC40}">
      <dgm:prSet/>
      <dgm:spPr/>
    </dgm:pt>
    <dgm:pt modelId="{684D9D39-F90E-2E4F-81B4-010060392A8C}" type="sibTrans" cxnId="{0B95C9C0-AE54-7948-A813-CCE48396EC40}">
      <dgm:prSet/>
      <dgm:spPr/>
    </dgm:pt>
    <dgm:pt modelId="{C9489F45-5FD6-6D4E-BC9D-2DE9521BC105}">
      <dgm:prSet/>
      <dgm:spPr/>
      <dgm:t>
        <a:bodyPr/>
        <a:lstStyle/>
        <a:p>
          <a:r>
            <a:rPr lang="en-US" dirty="0"/>
            <a:t>Holding Socratic classrooms accountable for achieving learning outcomes, including inclusive classrooms and equitable outcomes</a:t>
          </a:r>
        </a:p>
      </dgm:t>
    </dgm:pt>
    <dgm:pt modelId="{A32D5A77-3173-9343-9D5F-27F44768E357}" type="parTrans" cxnId="{92F9F17B-16CA-A642-868B-B5BE01D7EC93}">
      <dgm:prSet/>
      <dgm:spPr/>
    </dgm:pt>
    <dgm:pt modelId="{14BB1034-4BD0-4D4A-BC1A-AA4B3D447B62}" type="sibTrans" cxnId="{92F9F17B-16CA-A642-868B-B5BE01D7EC93}">
      <dgm:prSet/>
      <dgm:spPr/>
    </dgm:pt>
    <dgm:pt modelId="{7A38B697-8EFF-494D-B5D7-6FB1BFE1CA2B}" type="pres">
      <dgm:prSet presAssocID="{B1CA741F-8C10-4FF5-83FC-E8690E0C875B}" presName="Name0" presStyleCnt="0">
        <dgm:presLayoutVars>
          <dgm:dir/>
          <dgm:animLvl val="lvl"/>
          <dgm:resizeHandles val="exact"/>
        </dgm:presLayoutVars>
      </dgm:prSet>
      <dgm:spPr/>
    </dgm:pt>
    <dgm:pt modelId="{41903041-91FE-7F43-8FF1-E0BE2F495A44}" type="pres">
      <dgm:prSet presAssocID="{A6362DCF-D45F-494E-968D-F87A519068D1}" presName="boxAndChildren" presStyleCnt="0"/>
      <dgm:spPr/>
    </dgm:pt>
    <dgm:pt modelId="{AE22D4AA-DE42-B34D-92CC-99E7CCA18A5A}" type="pres">
      <dgm:prSet presAssocID="{A6362DCF-D45F-494E-968D-F87A519068D1}" presName="parentTextBox" presStyleLbl="alignNode1" presStyleIdx="0" presStyleCnt="3"/>
      <dgm:spPr/>
    </dgm:pt>
    <dgm:pt modelId="{4CB6E491-2147-D34E-8BC2-3F99E9FDCDC7}" type="pres">
      <dgm:prSet presAssocID="{A6362DCF-D45F-494E-968D-F87A519068D1}" presName="descendantBox" presStyleLbl="bgAccFollowNode1" presStyleIdx="0" presStyleCnt="3"/>
      <dgm:spPr/>
    </dgm:pt>
    <dgm:pt modelId="{5A830D6A-5811-124B-BB11-0A7329A1E777}" type="pres">
      <dgm:prSet presAssocID="{89816D9F-E900-4272-89E1-202295DB90D8}" presName="sp" presStyleCnt="0"/>
      <dgm:spPr/>
    </dgm:pt>
    <dgm:pt modelId="{33332A0E-EB1B-6448-A767-534F31C4F40B}" type="pres">
      <dgm:prSet presAssocID="{F81AD36B-EC48-4FA0-A9C7-5D698B52905B}" presName="arrowAndChildren" presStyleCnt="0"/>
      <dgm:spPr/>
    </dgm:pt>
    <dgm:pt modelId="{5298ABAC-357A-3141-80E0-FAC09773C9BC}" type="pres">
      <dgm:prSet presAssocID="{F81AD36B-EC48-4FA0-A9C7-5D698B52905B}" presName="parentTextArrow" presStyleLbl="node1" presStyleIdx="0" presStyleCnt="0"/>
      <dgm:spPr/>
    </dgm:pt>
    <dgm:pt modelId="{30CCE55B-81F3-7A4D-8230-16443854C707}" type="pres">
      <dgm:prSet presAssocID="{F81AD36B-EC48-4FA0-A9C7-5D698B52905B}" presName="arrow" presStyleLbl="alignNode1" presStyleIdx="1" presStyleCnt="3"/>
      <dgm:spPr/>
    </dgm:pt>
    <dgm:pt modelId="{EF24B32C-887C-9248-89D7-0C71ED97C78D}" type="pres">
      <dgm:prSet presAssocID="{F81AD36B-EC48-4FA0-A9C7-5D698B52905B}" presName="descendantArrow" presStyleLbl="bgAccFollowNode1" presStyleIdx="1" presStyleCnt="3"/>
      <dgm:spPr/>
    </dgm:pt>
    <dgm:pt modelId="{C9AF43C7-C16F-F44A-A72C-28D31F01E9C7}" type="pres">
      <dgm:prSet presAssocID="{E8CF4C71-F9AB-446F-A85C-FE2FC67F03B7}" presName="sp" presStyleCnt="0"/>
      <dgm:spPr/>
    </dgm:pt>
    <dgm:pt modelId="{7A45040A-9FC9-A94A-B3F3-8773EF213C5D}" type="pres">
      <dgm:prSet presAssocID="{CA53BBBA-9D1B-4B98-8DB0-C4918826E828}" presName="arrowAndChildren" presStyleCnt="0"/>
      <dgm:spPr/>
    </dgm:pt>
    <dgm:pt modelId="{4F0D1AD4-5347-9042-BED1-15C47069B59C}" type="pres">
      <dgm:prSet presAssocID="{CA53BBBA-9D1B-4B98-8DB0-C4918826E828}" presName="parentTextArrow" presStyleLbl="node1" presStyleIdx="0" presStyleCnt="0"/>
      <dgm:spPr/>
    </dgm:pt>
    <dgm:pt modelId="{AFDF9CD8-575A-BF41-B001-1344FE9F5C04}" type="pres">
      <dgm:prSet presAssocID="{CA53BBBA-9D1B-4B98-8DB0-C4918826E828}" presName="arrow" presStyleLbl="alignNode1" presStyleIdx="2" presStyleCnt="3"/>
      <dgm:spPr/>
    </dgm:pt>
    <dgm:pt modelId="{EFCFC2AC-681A-1141-971B-0F0C66944C29}" type="pres">
      <dgm:prSet presAssocID="{CA53BBBA-9D1B-4B98-8DB0-C4918826E828}" presName="descendantArrow" presStyleLbl="bgAccFollowNode1" presStyleIdx="2" presStyleCnt="3"/>
      <dgm:spPr/>
    </dgm:pt>
  </dgm:ptLst>
  <dgm:cxnLst>
    <dgm:cxn modelId="{BDB72607-C3E2-D84F-A18A-F39F58A6FA17}" type="presOf" srcId="{6EA516E0-5DF2-4F19-8AB8-11AE3C17FC0B}" destId="{EFCFC2AC-681A-1141-971B-0F0C66944C29}" srcOrd="0" destOrd="0" presId="urn:microsoft.com/office/officeart/2016/7/layout/VerticalDownArrowProcess"/>
    <dgm:cxn modelId="{2801440B-DB79-48FB-8BA1-CB229B3CF503}" srcId="{F81AD36B-EC48-4FA0-A9C7-5D698B52905B}" destId="{1685C129-FADA-4FAA-B5C2-2C9355B1F10B}" srcOrd="0" destOrd="0" parTransId="{E6182FF6-57D5-4929-A01D-232842969C6F}" sibTransId="{C84238A0-023C-4927-BBF2-9DD598494BFF}"/>
    <dgm:cxn modelId="{B72D811F-77B4-4D85-93D2-B316AAD785CD}" srcId="{B1CA741F-8C10-4FF5-83FC-E8690E0C875B}" destId="{F81AD36B-EC48-4FA0-A9C7-5D698B52905B}" srcOrd="1" destOrd="0" parTransId="{E341AD53-E96E-427B-BEA8-09BBB3DD8B63}" sibTransId="{89816D9F-E900-4272-89E1-202295DB90D8}"/>
    <dgm:cxn modelId="{29023A4B-4B7A-C040-9DF3-9AC752E742FE}" type="presOf" srcId="{F81AD36B-EC48-4FA0-A9C7-5D698B52905B}" destId="{5298ABAC-357A-3141-80E0-FAC09773C9BC}" srcOrd="0" destOrd="0" presId="urn:microsoft.com/office/officeart/2016/7/layout/VerticalDownArrowProcess"/>
    <dgm:cxn modelId="{2C1D457B-C5B7-4BE2-964C-B2721B2F21F9}" srcId="{CA53BBBA-9D1B-4B98-8DB0-C4918826E828}" destId="{6EA516E0-5DF2-4F19-8AB8-11AE3C17FC0B}" srcOrd="0" destOrd="0" parTransId="{AE6A1607-C8D2-4454-9222-7DCF8555E8DD}" sibTransId="{4B560145-ADF8-473D-9A02-48341447C847}"/>
    <dgm:cxn modelId="{92F9F17B-16CA-A642-868B-B5BE01D7EC93}" srcId="{A6362DCF-D45F-494E-968D-F87A519068D1}" destId="{C9489F45-5FD6-6D4E-BC9D-2DE9521BC105}" srcOrd="0" destOrd="0" parTransId="{A32D5A77-3173-9343-9D5F-27F44768E357}" sibTransId="{14BB1034-4BD0-4D4A-BC1A-AA4B3D447B62}"/>
    <dgm:cxn modelId="{29501A89-D35F-D14C-90FD-81F7DDCD6AF4}" type="presOf" srcId="{1685C129-FADA-4FAA-B5C2-2C9355B1F10B}" destId="{EF24B32C-887C-9248-89D7-0C71ED97C78D}" srcOrd="0" destOrd="0" presId="urn:microsoft.com/office/officeart/2016/7/layout/VerticalDownArrowProcess"/>
    <dgm:cxn modelId="{9B4EB897-38FF-4B03-A6D7-2A3F9A5744BD}" srcId="{B1CA741F-8C10-4FF5-83FC-E8690E0C875B}" destId="{CA53BBBA-9D1B-4B98-8DB0-C4918826E828}" srcOrd="0" destOrd="0" parTransId="{3B000DA9-81B0-448B-AD65-A1831E196912}" sibTransId="{E8CF4C71-F9AB-446F-A85C-FE2FC67F03B7}"/>
    <dgm:cxn modelId="{FC1324B0-F682-434E-8E80-5D4773DF4940}" type="presOf" srcId="{A6362DCF-D45F-494E-968D-F87A519068D1}" destId="{AE22D4AA-DE42-B34D-92CC-99E7CCA18A5A}" srcOrd="0" destOrd="0" presId="urn:microsoft.com/office/officeart/2016/7/layout/VerticalDownArrowProcess"/>
    <dgm:cxn modelId="{0B95C9C0-AE54-7948-A813-CCE48396EC40}" srcId="{B1CA741F-8C10-4FF5-83FC-E8690E0C875B}" destId="{A6362DCF-D45F-494E-968D-F87A519068D1}" srcOrd="2" destOrd="0" parTransId="{CC927524-7FC6-5D44-A07E-C243F4E8F56E}" sibTransId="{684D9D39-F90E-2E4F-81B4-010060392A8C}"/>
    <dgm:cxn modelId="{447C45C4-B3DB-CD4E-B054-9399DE9075A2}" type="presOf" srcId="{B1CA741F-8C10-4FF5-83FC-E8690E0C875B}" destId="{7A38B697-8EFF-494D-B5D7-6FB1BFE1CA2B}" srcOrd="0" destOrd="0" presId="urn:microsoft.com/office/officeart/2016/7/layout/VerticalDownArrowProcess"/>
    <dgm:cxn modelId="{41ACC8CF-2DF2-F342-ABCB-A6B88D5D6AB5}" type="presOf" srcId="{F81AD36B-EC48-4FA0-A9C7-5D698B52905B}" destId="{30CCE55B-81F3-7A4D-8230-16443854C707}" srcOrd="1" destOrd="0" presId="urn:microsoft.com/office/officeart/2016/7/layout/VerticalDownArrowProcess"/>
    <dgm:cxn modelId="{C917F8D1-E038-A946-8E99-54E66508C756}" type="presOf" srcId="{CA53BBBA-9D1B-4B98-8DB0-C4918826E828}" destId="{4F0D1AD4-5347-9042-BED1-15C47069B59C}" srcOrd="0" destOrd="0" presId="urn:microsoft.com/office/officeart/2016/7/layout/VerticalDownArrowProcess"/>
    <dgm:cxn modelId="{05C507E5-CD87-CF4E-9729-15FCD59A7623}" type="presOf" srcId="{C9489F45-5FD6-6D4E-BC9D-2DE9521BC105}" destId="{4CB6E491-2147-D34E-8BC2-3F99E9FDCDC7}" srcOrd="0" destOrd="0" presId="urn:microsoft.com/office/officeart/2016/7/layout/VerticalDownArrowProcess"/>
    <dgm:cxn modelId="{4C97A7EA-5BC6-7B42-8022-861972532A6B}" type="presOf" srcId="{CA53BBBA-9D1B-4B98-8DB0-C4918826E828}" destId="{AFDF9CD8-575A-BF41-B001-1344FE9F5C04}" srcOrd="1" destOrd="0" presId="urn:microsoft.com/office/officeart/2016/7/layout/VerticalDownArrowProcess"/>
    <dgm:cxn modelId="{3B9BD267-8A48-DF40-9E52-B048BF1D7AE5}" type="presParOf" srcId="{7A38B697-8EFF-494D-B5D7-6FB1BFE1CA2B}" destId="{41903041-91FE-7F43-8FF1-E0BE2F495A44}" srcOrd="0" destOrd="0" presId="urn:microsoft.com/office/officeart/2016/7/layout/VerticalDownArrowProcess"/>
    <dgm:cxn modelId="{81BC60FF-E420-AB45-A1D6-E8E931988B73}" type="presParOf" srcId="{41903041-91FE-7F43-8FF1-E0BE2F495A44}" destId="{AE22D4AA-DE42-B34D-92CC-99E7CCA18A5A}" srcOrd="0" destOrd="0" presId="urn:microsoft.com/office/officeart/2016/7/layout/VerticalDownArrowProcess"/>
    <dgm:cxn modelId="{36001C90-2980-0E43-AE24-D156FE990BC9}" type="presParOf" srcId="{41903041-91FE-7F43-8FF1-E0BE2F495A44}" destId="{4CB6E491-2147-D34E-8BC2-3F99E9FDCDC7}" srcOrd="1" destOrd="0" presId="urn:microsoft.com/office/officeart/2016/7/layout/VerticalDownArrowProcess"/>
    <dgm:cxn modelId="{7CF1B4DF-6102-4F45-B5D5-AEDF0905E335}" type="presParOf" srcId="{7A38B697-8EFF-494D-B5D7-6FB1BFE1CA2B}" destId="{5A830D6A-5811-124B-BB11-0A7329A1E777}" srcOrd="1" destOrd="0" presId="urn:microsoft.com/office/officeart/2016/7/layout/VerticalDownArrowProcess"/>
    <dgm:cxn modelId="{3CCA7585-D754-D744-967D-C1F656BB298D}" type="presParOf" srcId="{7A38B697-8EFF-494D-B5D7-6FB1BFE1CA2B}" destId="{33332A0E-EB1B-6448-A767-534F31C4F40B}" srcOrd="2" destOrd="0" presId="urn:microsoft.com/office/officeart/2016/7/layout/VerticalDownArrowProcess"/>
    <dgm:cxn modelId="{E1383C50-30A5-4540-8273-8FC41B6A13AC}" type="presParOf" srcId="{33332A0E-EB1B-6448-A767-534F31C4F40B}" destId="{5298ABAC-357A-3141-80E0-FAC09773C9BC}" srcOrd="0" destOrd="0" presId="urn:microsoft.com/office/officeart/2016/7/layout/VerticalDownArrowProcess"/>
    <dgm:cxn modelId="{3668C538-02DE-D048-9CFF-F3CDE36454B8}" type="presParOf" srcId="{33332A0E-EB1B-6448-A767-534F31C4F40B}" destId="{30CCE55B-81F3-7A4D-8230-16443854C707}" srcOrd="1" destOrd="0" presId="urn:microsoft.com/office/officeart/2016/7/layout/VerticalDownArrowProcess"/>
    <dgm:cxn modelId="{A256B7C9-3529-AD4C-BF95-3EB2DD1EBE63}" type="presParOf" srcId="{33332A0E-EB1B-6448-A767-534F31C4F40B}" destId="{EF24B32C-887C-9248-89D7-0C71ED97C78D}" srcOrd="2" destOrd="0" presId="urn:microsoft.com/office/officeart/2016/7/layout/VerticalDownArrowProcess"/>
    <dgm:cxn modelId="{12F2CC86-9D99-4146-8CBE-F072F09A0B08}" type="presParOf" srcId="{7A38B697-8EFF-494D-B5D7-6FB1BFE1CA2B}" destId="{C9AF43C7-C16F-F44A-A72C-28D31F01E9C7}" srcOrd="3" destOrd="0" presId="urn:microsoft.com/office/officeart/2016/7/layout/VerticalDownArrowProcess"/>
    <dgm:cxn modelId="{45E03BBA-2327-894D-BE81-1C161B3C491A}" type="presParOf" srcId="{7A38B697-8EFF-494D-B5D7-6FB1BFE1CA2B}" destId="{7A45040A-9FC9-A94A-B3F3-8773EF213C5D}" srcOrd="4" destOrd="0" presId="urn:microsoft.com/office/officeart/2016/7/layout/VerticalDownArrowProcess"/>
    <dgm:cxn modelId="{E9F9CA58-9D33-C240-A829-29F40F86C2CC}" type="presParOf" srcId="{7A45040A-9FC9-A94A-B3F3-8773EF213C5D}" destId="{4F0D1AD4-5347-9042-BED1-15C47069B59C}" srcOrd="0" destOrd="0" presId="urn:microsoft.com/office/officeart/2016/7/layout/VerticalDownArrowProcess"/>
    <dgm:cxn modelId="{C90E4BDB-8D1B-D14B-BEA3-1D3039A96846}" type="presParOf" srcId="{7A45040A-9FC9-A94A-B3F3-8773EF213C5D}" destId="{AFDF9CD8-575A-BF41-B001-1344FE9F5C04}" srcOrd="1" destOrd="0" presId="urn:microsoft.com/office/officeart/2016/7/layout/VerticalDownArrowProcess"/>
    <dgm:cxn modelId="{86E29688-CBE6-6848-B3D3-1E67B5DD98D3}" type="presParOf" srcId="{7A45040A-9FC9-A94A-B3F3-8773EF213C5D}" destId="{EFCFC2AC-681A-1141-971B-0F0C66944C29}"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B31829-C521-4BE8-9090-B7A1595C75F0}"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5BB8B56-E895-461B-9E44-61619F1EF362}">
      <dgm:prSet/>
      <dgm:spPr/>
      <dgm:t>
        <a:bodyPr/>
        <a:lstStyle/>
        <a:p>
          <a:r>
            <a:rPr lang="en-US" dirty="0"/>
            <a:t>most effective (90%)</a:t>
          </a:r>
        </a:p>
      </dgm:t>
    </dgm:pt>
    <dgm:pt modelId="{085607BD-1CA6-4E53-A23F-B811C120FF71}" type="parTrans" cxnId="{9324AE8C-5EFC-44B1-A8E5-47C01D55DCDB}">
      <dgm:prSet/>
      <dgm:spPr/>
      <dgm:t>
        <a:bodyPr/>
        <a:lstStyle/>
        <a:p>
          <a:endParaRPr lang="en-US"/>
        </a:p>
      </dgm:t>
    </dgm:pt>
    <dgm:pt modelId="{68E2E8EF-1704-452C-95CF-A43AF334F1DB}" type="sibTrans" cxnId="{9324AE8C-5EFC-44B1-A8E5-47C01D55DCDB}">
      <dgm:prSet/>
      <dgm:spPr/>
      <dgm:t>
        <a:bodyPr/>
        <a:lstStyle/>
        <a:p>
          <a:endParaRPr lang="en-US"/>
        </a:p>
      </dgm:t>
    </dgm:pt>
    <dgm:pt modelId="{4ADC6EED-639C-4747-A1EF-FB39AE193D39}">
      <dgm:prSet/>
      <dgm:spPr/>
      <dgm:t>
        <a:bodyPr/>
        <a:lstStyle/>
        <a:p>
          <a:r>
            <a:rPr lang="en-US" dirty="0"/>
            <a:t>comfortable to the faculty (59%) </a:t>
          </a:r>
        </a:p>
      </dgm:t>
    </dgm:pt>
    <dgm:pt modelId="{74FA100A-C432-46E5-9581-F1BFB10E77D1}" type="parTrans" cxnId="{1C8F2F05-60FE-48FF-A979-E284E0FA457D}">
      <dgm:prSet/>
      <dgm:spPr/>
      <dgm:t>
        <a:bodyPr/>
        <a:lstStyle/>
        <a:p>
          <a:endParaRPr lang="en-US"/>
        </a:p>
      </dgm:t>
    </dgm:pt>
    <dgm:pt modelId="{87E6762A-6C37-4B78-B5CB-3F6DC87021E8}" type="sibTrans" cxnId="{1C8F2F05-60FE-48FF-A979-E284E0FA457D}">
      <dgm:prSet/>
      <dgm:spPr/>
      <dgm:t>
        <a:bodyPr/>
        <a:lstStyle/>
        <a:p>
          <a:endParaRPr lang="en-US"/>
        </a:p>
      </dgm:t>
    </dgm:pt>
    <dgm:pt modelId="{FDFA1F3E-B2A1-477E-AF70-BE17CCFCEF94}">
      <dgm:prSet/>
      <dgm:spPr/>
      <dgm:t>
        <a:bodyPr/>
        <a:lstStyle/>
        <a:p>
          <a:r>
            <a:rPr lang="en-US" dirty="0"/>
            <a:t>how </a:t>
          </a:r>
          <a:r>
            <a:rPr lang="en-US" i="1" dirty="0"/>
            <a:t>they </a:t>
          </a:r>
          <a:r>
            <a:rPr lang="en-US" dirty="0"/>
            <a:t>learned (32%) </a:t>
          </a:r>
        </a:p>
      </dgm:t>
    </dgm:pt>
    <dgm:pt modelId="{B878319D-9B61-4DD3-88EA-9AA7A4E41D12}" type="parTrans" cxnId="{E52F464B-8628-4EF6-9366-2988FDC3A252}">
      <dgm:prSet/>
      <dgm:spPr/>
      <dgm:t>
        <a:bodyPr/>
        <a:lstStyle/>
        <a:p>
          <a:endParaRPr lang="en-US"/>
        </a:p>
      </dgm:t>
    </dgm:pt>
    <dgm:pt modelId="{3FCFE80D-5385-4CA7-BD2A-9FEF8B51AD23}" type="sibTrans" cxnId="{E52F464B-8628-4EF6-9366-2988FDC3A252}">
      <dgm:prSet/>
      <dgm:spPr/>
      <dgm:t>
        <a:bodyPr/>
        <a:lstStyle/>
        <a:p>
          <a:endParaRPr lang="en-US"/>
        </a:p>
      </dgm:t>
    </dgm:pt>
    <dgm:pt modelId="{017BDB6E-F5B9-4C28-B0BC-8D1860BB91C8}">
      <dgm:prSet/>
      <dgm:spPr/>
      <dgm:t>
        <a:bodyPr/>
        <a:lstStyle/>
        <a:p>
          <a:r>
            <a:rPr lang="en-US" dirty="0"/>
            <a:t>aligned with colleagues (4%)</a:t>
          </a:r>
        </a:p>
      </dgm:t>
    </dgm:pt>
    <dgm:pt modelId="{1A2F9C95-A7E6-48E7-89E8-AE684D841529}" type="parTrans" cxnId="{AD86AD61-19C1-45E1-BF14-40E5B3F95297}">
      <dgm:prSet/>
      <dgm:spPr/>
      <dgm:t>
        <a:bodyPr/>
        <a:lstStyle/>
        <a:p>
          <a:endParaRPr lang="en-US"/>
        </a:p>
      </dgm:t>
    </dgm:pt>
    <dgm:pt modelId="{7BF89AC9-B11A-45B5-9DDE-8C01F6FBE04F}" type="sibTrans" cxnId="{AD86AD61-19C1-45E1-BF14-40E5B3F95297}">
      <dgm:prSet/>
      <dgm:spPr/>
      <dgm:t>
        <a:bodyPr/>
        <a:lstStyle/>
        <a:p>
          <a:endParaRPr lang="en-US"/>
        </a:p>
      </dgm:t>
    </dgm:pt>
    <dgm:pt modelId="{DE673170-E3E6-964C-BFC9-57F1C78B58D8}" type="pres">
      <dgm:prSet presAssocID="{51B31829-C521-4BE8-9090-B7A1595C75F0}" presName="hierChild1" presStyleCnt="0">
        <dgm:presLayoutVars>
          <dgm:chPref val="1"/>
          <dgm:dir/>
          <dgm:animOne val="branch"/>
          <dgm:animLvl val="lvl"/>
          <dgm:resizeHandles/>
        </dgm:presLayoutVars>
      </dgm:prSet>
      <dgm:spPr/>
    </dgm:pt>
    <dgm:pt modelId="{BD84FB96-A2BF-0D43-8E1B-210E3CD6C7C7}" type="pres">
      <dgm:prSet presAssocID="{F5BB8B56-E895-461B-9E44-61619F1EF362}" presName="hierRoot1" presStyleCnt="0"/>
      <dgm:spPr/>
    </dgm:pt>
    <dgm:pt modelId="{375CBEAA-946F-9A45-A395-3EDD8102B254}" type="pres">
      <dgm:prSet presAssocID="{F5BB8B56-E895-461B-9E44-61619F1EF362}" presName="composite" presStyleCnt="0"/>
      <dgm:spPr/>
    </dgm:pt>
    <dgm:pt modelId="{84AD936F-A88A-ED4A-94DA-DACF20439BB9}" type="pres">
      <dgm:prSet presAssocID="{F5BB8B56-E895-461B-9E44-61619F1EF362}" presName="background" presStyleLbl="node0" presStyleIdx="0" presStyleCnt="4"/>
      <dgm:spPr/>
    </dgm:pt>
    <dgm:pt modelId="{998D6A7B-BB08-2E49-9E0D-F1EA2A4ADBC7}" type="pres">
      <dgm:prSet presAssocID="{F5BB8B56-E895-461B-9E44-61619F1EF362}" presName="text" presStyleLbl="fgAcc0" presStyleIdx="0" presStyleCnt="4">
        <dgm:presLayoutVars>
          <dgm:chPref val="3"/>
        </dgm:presLayoutVars>
      </dgm:prSet>
      <dgm:spPr/>
    </dgm:pt>
    <dgm:pt modelId="{754457AD-B9CF-F24B-B8BC-5BE5CA96F093}" type="pres">
      <dgm:prSet presAssocID="{F5BB8B56-E895-461B-9E44-61619F1EF362}" presName="hierChild2" presStyleCnt="0"/>
      <dgm:spPr/>
    </dgm:pt>
    <dgm:pt modelId="{D186F476-68BD-4F48-884E-F72AB15A7D44}" type="pres">
      <dgm:prSet presAssocID="{4ADC6EED-639C-4747-A1EF-FB39AE193D39}" presName="hierRoot1" presStyleCnt="0"/>
      <dgm:spPr/>
    </dgm:pt>
    <dgm:pt modelId="{20544A83-4511-314E-8694-FF8EAAC47652}" type="pres">
      <dgm:prSet presAssocID="{4ADC6EED-639C-4747-A1EF-FB39AE193D39}" presName="composite" presStyleCnt="0"/>
      <dgm:spPr/>
    </dgm:pt>
    <dgm:pt modelId="{E5E9E1AA-83E5-EC47-9247-89BF2AC25D36}" type="pres">
      <dgm:prSet presAssocID="{4ADC6EED-639C-4747-A1EF-FB39AE193D39}" presName="background" presStyleLbl="node0" presStyleIdx="1" presStyleCnt="4"/>
      <dgm:spPr/>
    </dgm:pt>
    <dgm:pt modelId="{8122F8DA-418B-D84E-9C3D-DB25A8ACBC98}" type="pres">
      <dgm:prSet presAssocID="{4ADC6EED-639C-4747-A1EF-FB39AE193D39}" presName="text" presStyleLbl="fgAcc0" presStyleIdx="1" presStyleCnt="4">
        <dgm:presLayoutVars>
          <dgm:chPref val="3"/>
        </dgm:presLayoutVars>
      </dgm:prSet>
      <dgm:spPr/>
    </dgm:pt>
    <dgm:pt modelId="{6864A68F-DE7D-1346-92FD-21B2FD5A3CD5}" type="pres">
      <dgm:prSet presAssocID="{4ADC6EED-639C-4747-A1EF-FB39AE193D39}" presName="hierChild2" presStyleCnt="0"/>
      <dgm:spPr/>
    </dgm:pt>
    <dgm:pt modelId="{44435338-7892-B049-9645-1E4C3FAD6E54}" type="pres">
      <dgm:prSet presAssocID="{FDFA1F3E-B2A1-477E-AF70-BE17CCFCEF94}" presName="hierRoot1" presStyleCnt="0"/>
      <dgm:spPr/>
    </dgm:pt>
    <dgm:pt modelId="{8FF76CCC-1E2D-C443-9747-5B5E71CADAF3}" type="pres">
      <dgm:prSet presAssocID="{FDFA1F3E-B2A1-477E-AF70-BE17CCFCEF94}" presName="composite" presStyleCnt="0"/>
      <dgm:spPr/>
    </dgm:pt>
    <dgm:pt modelId="{CB1E7677-1822-7347-BE48-ECFB252F2DAB}" type="pres">
      <dgm:prSet presAssocID="{FDFA1F3E-B2A1-477E-AF70-BE17CCFCEF94}" presName="background" presStyleLbl="node0" presStyleIdx="2" presStyleCnt="4"/>
      <dgm:spPr/>
    </dgm:pt>
    <dgm:pt modelId="{5FDBA5E2-58ED-1D40-AB69-FEFAB7777CAA}" type="pres">
      <dgm:prSet presAssocID="{FDFA1F3E-B2A1-477E-AF70-BE17CCFCEF94}" presName="text" presStyleLbl="fgAcc0" presStyleIdx="2" presStyleCnt="4">
        <dgm:presLayoutVars>
          <dgm:chPref val="3"/>
        </dgm:presLayoutVars>
      </dgm:prSet>
      <dgm:spPr/>
    </dgm:pt>
    <dgm:pt modelId="{7B9C5214-4DA3-D946-883C-DE9ABA68C49A}" type="pres">
      <dgm:prSet presAssocID="{FDFA1F3E-B2A1-477E-AF70-BE17CCFCEF94}" presName="hierChild2" presStyleCnt="0"/>
      <dgm:spPr/>
    </dgm:pt>
    <dgm:pt modelId="{757F0189-24A8-5742-9842-FAEDCE34140B}" type="pres">
      <dgm:prSet presAssocID="{017BDB6E-F5B9-4C28-B0BC-8D1860BB91C8}" presName="hierRoot1" presStyleCnt="0"/>
      <dgm:spPr/>
    </dgm:pt>
    <dgm:pt modelId="{13FF1F90-5BAB-3247-8922-A92E60D45C8D}" type="pres">
      <dgm:prSet presAssocID="{017BDB6E-F5B9-4C28-B0BC-8D1860BB91C8}" presName="composite" presStyleCnt="0"/>
      <dgm:spPr/>
    </dgm:pt>
    <dgm:pt modelId="{42474660-7D2A-3F4D-BF6F-02A3E960CFC2}" type="pres">
      <dgm:prSet presAssocID="{017BDB6E-F5B9-4C28-B0BC-8D1860BB91C8}" presName="background" presStyleLbl="node0" presStyleIdx="3" presStyleCnt="4"/>
      <dgm:spPr/>
    </dgm:pt>
    <dgm:pt modelId="{77693E52-3199-8346-B02D-7BAB4E4B81C4}" type="pres">
      <dgm:prSet presAssocID="{017BDB6E-F5B9-4C28-B0BC-8D1860BB91C8}" presName="text" presStyleLbl="fgAcc0" presStyleIdx="3" presStyleCnt="4">
        <dgm:presLayoutVars>
          <dgm:chPref val="3"/>
        </dgm:presLayoutVars>
      </dgm:prSet>
      <dgm:spPr/>
    </dgm:pt>
    <dgm:pt modelId="{8EF1B38D-25D3-C944-8670-B4D8834E02F6}" type="pres">
      <dgm:prSet presAssocID="{017BDB6E-F5B9-4C28-B0BC-8D1860BB91C8}" presName="hierChild2" presStyleCnt="0"/>
      <dgm:spPr/>
    </dgm:pt>
  </dgm:ptLst>
  <dgm:cxnLst>
    <dgm:cxn modelId="{1C8F2F05-60FE-48FF-A979-E284E0FA457D}" srcId="{51B31829-C521-4BE8-9090-B7A1595C75F0}" destId="{4ADC6EED-639C-4747-A1EF-FB39AE193D39}" srcOrd="1" destOrd="0" parTransId="{74FA100A-C432-46E5-9581-F1BFB10E77D1}" sibTransId="{87E6762A-6C37-4B78-B5CB-3F6DC87021E8}"/>
    <dgm:cxn modelId="{BF22A65B-0B1D-1A46-95C7-E393370588F6}" type="presOf" srcId="{51B31829-C521-4BE8-9090-B7A1595C75F0}" destId="{DE673170-E3E6-964C-BFC9-57F1C78B58D8}" srcOrd="0" destOrd="0" presId="urn:microsoft.com/office/officeart/2005/8/layout/hierarchy1"/>
    <dgm:cxn modelId="{B6255B5F-6EA1-6949-B9FB-EBECFE23E4A6}" type="presOf" srcId="{4ADC6EED-639C-4747-A1EF-FB39AE193D39}" destId="{8122F8DA-418B-D84E-9C3D-DB25A8ACBC98}" srcOrd="0" destOrd="0" presId="urn:microsoft.com/office/officeart/2005/8/layout/hierarchy1"/>
    <dgm:cxn modelId="{AD86AD61-19C1-45E1-BF14-40E5B3F95297}" srcId="{51B31829-C521-4BE8-9090-B7A1595C75F0}" destId="{017BDB6E-F5B9-4C28-B0BC-8D1860BB91C8}" srcOrd="3" destOrd="0" parTransId="{1A2F9C95-A7E6-48E7-89E8-AE684D841529}" sibTransId="{7BF89AC9-B11A-45B5-9DDE-8C01F6FBE04F}"/>
    <dgm:cxn modelId="{585F0948-8260-9B41-83F5-AB8668F32FB4}" type="presOf" srcId="{017BDB6E-F5B9-4C28-B0BC-8D1860BB91C8}" destId="{77693E52-3199-8346-B02D-7BAB4E4B81C4}" srcOrd="0" destOrd="0" presId="urn:microsoft.com/office/officeart/2005/8/layout/hierarchy1"/>
    <dgm:cxn modelId="{E52F464B-8628-4EF6-9366-2988FDC3A252}" srcId="{51B31829-C521-4BE8-9090-B7A1595C75F0}" destId="{FDFA1F3E-B2A1-477E-AF70-BE17CCFCEF94}" srcOrd="2" destOrd="0" parTransId="{B878319D-9B61-4DD3-88EA-9AA7A4E41D12}" sibTransId="{3FCFE80D-5385-4CA7-BD2A-9FEF8B51AD23}"/>
    <dgm:cxn modelId="{9324AE8C-5EFC-44B1-A8E5-47C01D55DCDB}" srcId="{51B31829-C521-4BE8-9090-B7A1595C75F0}" destId="{F5BB8B56-E895-461B-9E44-61619F1EF362}" srcOrd="0" destOrd="0" parTransId="{085607BD-1CA6-4E53-A23F-B811C120FF71}" sibTransId="{68E2E8EF-1704-452C-95CF-A43AF334F1DB}"/>
    <dgm:cxn modelId="{16E902B3-208E-144F-A6F1-5CBC14876F53}" type="presOf" srcId="{FDFA1F3E-B2A1-477E-AF70-BE17CCFCEF94}" destId="{5FDBA5E2-58ED-1D40-AB69-FEFAB7777CAA}" srcOrd="0" destOrd="0" presId="urn:microsoft.com/office/officeart/2005/8/layout/hierarchy1"/>
    <dgm:cxn modelId="{C88AEAEF-A96D-524D-8894-4312CC6E087C}" type="presOf" srcId="{F5BB8B56-E895-461B-9E44-61619F1EF362}" destId="{998D6A7B-BB08-2E49-9E0D-F1EA2A4ADBC7}" srcOrd="0" destOrd="0" presId="urn:microsoft.com/office/officeart/2005/8/layout/hierarchy1"/>
    <dgm:cxn modelId="{8F5F44E8-A90A-234E-AF44-E3303460C2F7}" type="presParOf" srcId="{DE673170-E3E6-964C-BFC9-57F1C78B58D8}" destId="{BD84FB96-A2BF-0D43-8E1B-210E3CD6C7C7}" srcOrd="0" destOrd="0" presId="urn:microsoft.com/office/officeart/2005/8/layout/hierarchy1"/>
    <dgm:cxn modelId="{086C84B8-AA8E-2E44-89B4-F63945AD045E}" type="presParOf" srcId="{BD84FB96-A2BF-0D43-8E1B-210E3CD6C7C7}" destId="{375CBEAA-946F-9A45-A395-3EDD8102B254}" srcOrd="0" destOrd="0" presId="urn:microsoft.com/office/officeart/2005/8/layout/hierarchy1"/>
    <dgm:cxn modelId="{E49C8CA4-1A93-A34D-9153-46134E52E7F1}" type="presParOf" srcId="{375CBEAA-946F-9A45-A395-3EDD8102B254}" destId="{84AD936F-A88A-ED4A-94DA-DACF20439BB9}" srcOrd="0" destOrd="0" presId="urn:microsoft.com/office/officeart/2005/8/layout/hierarchy1"/>
    <dgm:cxn modelId="{8C10EC1D-D3E2-CC46-9176-8E6B18EAD5EE}" type="presParOf" srcId="{375CBEAA-946F-9A45-A395-3EDD8102B254}" destId="{998D6A7B-BB08-2E49-9E0D-F1EA2A4ADBC7}" srcOrd="1" destOrd="0" presId="urn:microsoft.com/office/officeart/2005/8/layout/hierarchy1"/>
    <dgm:cxn modelId="{AB003EA2-D6AC-CC40-B1E3-0A1F190A8637}" type="presParOf" srcId="{BD84FB96-A2BF-0D43-8E1B-210E3CD6C7C7}" destId="{754457AD-B9CF-F24B-B8BC-5BE5CA96F093}" srcOrd="1" destOrd="0" presId="urn:microsoft.com/office/officeart/2005/8/layout/hierarchy1"/>
    <dgm:cxn modelId="{BD091515-39D3-4342-9496-9D1828F78293}" type="presParOf" srcId="{DE673170-E3E6-964C-BFC9-57F1C78B58D8}" destId="{D186F476-68BD-4F48-884E-F72AB15A7D44}" srcOrd="1" destOrd="0" presId="urn:microsoft.com/office/officeart/2005/8/layout/hierarchy1"/>
    <dgm:cxn modelId="{7B96241C-5F94-7147-9329-ED993CAFB071}" type="presParOf" srcId="{D186F476-68BD-4F48-884E-F72AB15A7D44}" destId="{20544A83-4511-314E-8694-FF8EAAC47652}" srcOrd="0" destOrd="0" presId="urn:microsoft.com/office/officeart/2005/8/layout/hierarchy1"/>
    <dgm:cxn modelId="{7095A654-3C20-D44E-9C76-9219837BE2C7}" type="presParOf" srcId="{20544A83-4511-314E-8694-FF8EAAC47652}" destId="{E5E9E1AA-83E5-EC47-9247-89BF2AC25D36}" srcOrd="0" destOrd="0" presId="urn:microsoft.com/office/officeart/2005/8/layout/hierarchy1"/>
    <dgm:cxn modelId="{CBEF6A37-321F-3842-80F9-3CF23CF8B035}" type="presParOf" srcId="{20544A83-4511-314E-8694-FF8EAAC47652}" destId="{8122F8DA-418B-D84E-9C3D-DB25A8ACBC98}" srcOrd="1" destOrd="0" presId="urn:microsoft.com/office/officeart/2005/8/layout/hierarchy1"/>
    <dgm:cxn modelId="{AF292B96-FE3D-824E-9ACC-AC3A792AAC12}" type="presParOf" srcId="{D186F476-68BD-4F48-884E-F72AB15A7D44}" destId="{6864A68F-DE7D-1346-92FD-21B2FD5A3CD5}" srcOrd="1" destOrd="0" presId="urn:microsoft.com/office/officeart/2005/8/layout/hierarchy1"/>
    <dgm:cxn modelId="{6A998DEC-ECD5-0445-A3AB-996E4826C9B1}" type="presParOf" srcId="{DE673170-E3E6-964C-BFC9-57F1C78B58D8}" destId="{44435338-7892-B049-9645-1E4C3FAD6E54}" srcOrd="2" destOrd="0" presId="urn:microsoft.com/office/officeart/2005/8/layout/hierarchy1"/>
    <dgm:cxn modelId="{C7DDFB25-E27C-6B42-B29E-C34B794E0E1C}" type="presParOf" srcId="{44435338-7892-B049-9645-1E4C3FAD6E54}" destId="{8FF76CCC-1E2D-C443-9747-5B5E71CADAF3}" srcOrd="0" destOrd="0" presId="urn:microsoft.com/office/officeart/2005/8/layout/hierarchy1"/>
    <dgm:cxn modelId="{1BBBB5D1-BB77-9743-BEA1-5FBAD06EFCDD}" type="presParOf" srcId="{8FF76CCC-1E2D-C443-9747-5B5E71CADAF3}" destId="{CB1E7677-1822-7347-BE48-ECFB252F2DAB}" srcOrd="0" destOrd="0" presId="urn:microsoft.com/office/officeart/2005/8/layout/hierarchy1"/>
    <dgm:cxn modelId="{AEB23C6F-FD4C-614D-9C6F-B151BD3A3E74}" type="presParOf" srcId="{8FF76CCC-1E2D-C443-9747-5B5E71CADAF3}" destId="{5FDBA5E2-58ED-1D40-AB69-FEFAB7777CAA}" srcOrd="1" destOrd="0" presId="urn:microsoft.com/office/officeart/2005/8/layout/hierarchy1"/>
    <dgm:cxn modelId="{8295CAC3-85EC-F64D-ACEC-7D3DE887B17B}" type="presParOf" srcId="{44435338-7892-B049-9645-1E4C3FAD6E54}" destId="{7B9C5214-4DA3-D946-883C-DE9ABA68C49A}" srcOrd="1" destOrd="0" presId="urn:microsoft.com/office/officeart/2005/8/layout/hierarchy1"/>
    <dgm:cxn modelId="{E1B4A2DF-2DB3-2B44-BA8D-13DCC5E79FF2}" type="presParOf" srcId="{DE673170-E3E6-964C-BFC9-57F1C78B58D8}" destId="{757F0189-24A8-5742-9842-FAEDCE34140B}" srcOrd="3" destOrd="0" presId="urn:microsoft.com/office/officeart/2005/8/layout/hierarchy1"/>
    <dgm:cxn modelId="{45DF6311-7F40-7247-8FDA-5091BFA49137}" type="presParOf" srcId="{757F0189-24A8-5742-9842-FAEDCE34140B}" destId="{13FF1F90-5BAB-3247-8922-A92E60D45C8D}" srcOrd="0" destOrd="0" presId="urn:microsoft.com/office/officeart/2005/8/layout/hierarchy1"/>
    <dgm:cxn modelId="{11A33716-0F03-1145-A254-546114C85063}" type="presParOf" srcId="{13FF1F90-5BAB-3247-8922-A92E60D45C8D}" destId="{42474660-7D2A-3F4D-BF6F-02A3E960CFC2}" srcOrd="0" destOrd="0" presId="urn:microsoft.com/office/officeart/2005/8/layout/hierarchy1"/>
    <dgm:cxn modelId="{CFCC3A90-E717-D146-81DE-524585B4E6D9}" type="presParOf" srcId="{13FF1F90-5BAB-3247-8922-A92E60D45C8D}" destId="{77693E52-3199-8346-B02D-7BAB4E4B81C4}" srcOrd="1" destOrd="0" presId="urn:microsoft.com/office/officeart/2005/8/layout/hierarchy1"/>
    <dgm:cxn modelId="{59405046-0049-DA45-A8CD-239CEA4CEF61}" type="presParOf" srcId="{757F0189-24A8-5742-9842-FAEDCE34140B}" destId="{8EF1B38D-25D3-C944-8670-B4D8834E02F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B8C4A2-E324-45F9-8710-C1B10CE8717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26E51C63-11E7-4D7A-BE49-838CE6C359C5}">
      <dgm:prSet/>
      <dgm:spPr/>
      <dgm:t>
        <a:bodyPr/>
        <a:lstStyle/>
        <a:p>
          <a:r>
            <a:rPr lang="en-US"/>
            <a:t>The ability to act professionally and in accordance with the rules of professional conduct</a:t>
          </a:r>
        </a:p>
      </dgm:t>
    </dgm:pt>
    <dgm:pt modelId="{0F98D093-A266-41B8-86C7-9B9C31033106}" type="parTrans" cxnId="{01267A39-2570-4EFE-B452-0DB7F1B24718}">
      <dgm:prSet/>
      <dgm:spPr/>
      <dgm:t>
        <a:bodyPr/>
        <a:lstStyle/>
        <a:p>
          <a:endParaRPr lang="en-US"/>
        </a:p>
      </dgm:t>
    </dgm:pt>
    <dgm:pt modelId="{E60325BD-8B6F-403D-B317-065EBB69C0A7}" type="sibTrans" cxnId="{01267A39-2570-4EFE-B452-0DB7F1B24718}">
      <dgm:prSet/>
      <dgm:spPr/>
      <dgm:t>
        <a:bodyPr/>
        <a:lstStyle/>
        <a:p>
          <a:endParaRPr lang="en-US"/>
        </a:p>
      </dgm:t>
    </dgm:pt>
    <dgm:pt modelId="{888202C9-DFE1-46CE-A06E-57CE35751E04}">
      <dgm:prSet/>
      <dgm:spPr/>
      <dgm:t>
        <a:bodyPr/>
        <a:lstStyle/>
        <a:p>
          <a:r>
            <a:rPr lang="en-US"/>
            <a:t>An understanding of legal processes and sources of law</a:t>
          </a:r>
        </a:p>
      </dgm:t>
    </dgm:pt>
    <dgm:pt modelId="{0AA44467-04D1-40FF-B639-D0719EB7E911}" type="parTrans" cxnId="{BBC6D12A-151F-4F98-9359-B4232F7A50F1}">
      <dgm:prSet/>
      <dgm:spPr/>
      <dgm:t>
        <a:bodyPr/>
        <a:lstStyle/>
        <a:p>
          <a:endParaRPr lang="en-US"/>
        </a:p>
      </dgm:t>
    </dgm:pt>
    <dgm:pt modelId="{73982E21-07E8-46E4-B068-FBF6736A1513}" type="sibTrans" cxnId="{BBC6D12A-151F-4F98-9359-B4232F7A50F1}">
      <dgm:prSet/>
      <dgm:spPr/>
      <dgm:t>
        <a:bodyPr/>
        <a:lstStyle/>
        <a:p>
          <a:endParaRPr lang="en-US"/>
        </a:p>
      </dgm:t>
    </dgm:pt>
    <dgm:pt modelId="{8B1201BA-6D65-4E57-82C8-AB53CEE9750E}">
      <dgm:prSet/>
      <dgm:spPr/>
      <dgm:t>
        <a:bodyPr/>
        <a:lstStyle/>
        <a:p>
          <a:r>
            <a:rPr lang="en-US"/>
            <a:t>An understanding of threshold concepts in many subjects </a:t>
          </a:r>
        </a:p>
      </dgm:t>
    </dgm:pt>
    <dgm:pt modelId="{8FEF3D7E-9474-4AC3-8E6D-ACF9BC061C18}" type="parTrans" cxnId="{8EAF8367-509E-4A73-9A6A-710F8228FB57}">
      <dgm:prSet/>
      <dgm:spPr/>
      <dgm:t>
        <a:bodyPr/>
        <a:lstStyle/>
        <a:p>
          <a:endParaRPr lang="en-US"/>
        </a:p>
      </dgm:t>
    </dgm:pt>
    <dgm:pt modelId="{69E1F627-65DA-43D5-B7DA-25BCA774E97A}" type="sibTrans" cxnId="{8EAF8367-509E-4A73-9A6A-710F8228FB57}">
      <dgm:prSet/>
      <dgm:spPr/>
      <dgm:t>
        <a:bodyPr/>
        <a:lstStyle/>
        <a:p>
          <a:endParaRPr lang="en-US"/>
        </a:p>
      </dgm:t>
    </dgm:pt>
    <dgm:pt modelId="{5F166009-373B-4A6C-8A2A-AA795C2D8950}">
      <dgm:prSet/>
      <dgm:spPr/>
      <dgm:t>
        <a:bodyPr/>
        <a:lstStyle/>
        <a:p>
          <a:r>
            <a:rPr lang="en-US"/>
            <a:t>The ability to interpret legal materials</a:t>
          </a:r>
        </a:p>
      </dgm:t>
    </dgm:pt>
    <dgm:pt modelId="{5A3D73C8-22C9-4A78-A8F5-58A62FFD09DF}" type="parTrans" cxnId="{DA459E36-F3E3-4B33-B42C-AEEC26759B6A}">
      <dgm:prSet/>
      <dgm:spPr/>
      <dgm:t>
        <a:bodyPr/>
        <a:lstStyle/>
        <a:p>
          <a:endParaRPr lang="en-US"/>
        </a:p>
      </dgm:t>
    </dgm:pt>
    <dgm:pt modelId="{7619BC6B-AFC7-42FA-A2D8-E7DEBAD94668}" type="sibTrans" cxnId="{DA459E36-F3E3-4B33-B42C-AEEC26759B6A}">
      <dgm:prSet/>
      <dgm:spPr/>
      <dgm:t>
        <a:bodyPr/>
        <a:lstStyle/>
        <a:p>
          <a:endParaRPr lang="en-US"/>
        </a:p>
      </dgm:t>
    </dgm:pt>
    <dgm:pt modelId="{9D54B453-1D86-47D8-A404-F4240C157102}">
      <dgm:prSet/>
      <dgm:spPr/>
      <dgm:t>
        <a:bodyPr/>
        <a:lstStyle/>
        <a:p>
          <a:r>
            <a:rPr lang="en-US"/>
            <a:t>The ability to interact effectively with clients</a:t>
          </a:r>
        </a:p>
      </dgm:t>
    </dgm:pt>
    <dgm:pt modelId="{F561E9E9-B315-4B78-9E4E-E431468FCC89}" type="parTrans" cxnId="{87038EA9-8203-4BF2-BC26-E7283627B077}">
      <dgm:prSet/>
      <dgm:spPr/>
      <dgm:t>
        <a:bodyPr/>
        <a:lstStyle/>
        <a:p>
          <a:endParaRPr lang="en-US"/>
        </a:p>
      </dgm:t>
    </dgm:pt>
    <dgm:pt modelId="{4F758583-62BD-426D-89A0-102FAC8C7909}" type="sibTrans" cxnId="{87038EA9-8203-4BF2-BC26-E7283627B077}">
      <dgm:prSet/>
      <dgm:spPr/>
      <dgm:t>
        <a:bodyPr/>
        <a:lstStyle/>
        <a:p>
          <a:endParaRPr lang="en-US"/>
        </a:p>
      </dgm:t>
    </dgm:pt>
    <dgm:pt modelId="{04C08236-DC5C-4911-960B-B496CFAEF9C1}">
      <dgm:prSet/>
      <dgm:spPr/>
      <dgm:t>
        <a:bodyPr/>
        <a:lstStyle/>
        <a:p>
          <a:r>
            <a:rPr lang="en-US"/>
            <a:t>The ability to identify legal issues</a:t>
          </a:r>
        </a:p>
      </dgm:t>
    </dgm:pt>
    <dgm:pt modelId="{161D9178-680B-42FE-B06C-927C0D0DD582}" type="parTrans" cxnId="{84C5608D-D71B-4B29-99FE-453BC0395359}">
      <dgm:prSet/>
      <dgm:spPr/>
      <dgm:t>
        <a:bodyPr/>
        <a:lstStyle/>
        <a:p>
          <a:endParaRPr lang="en-US"/>
        </a:p>
      </dgm:t>
    </dgm:pt>
    <dgm:pt modelId="{B0E1F14C-0D41-4CF1-8813-FD8D21B69E6E}" type="sibTrans" cxnId="{84C5608D-D71B-4B29-99FE-453BC0395359}">
      <dgm:prSet/>
      <dgm:spPr/>
      <dgm:t>
        <a:bodyPr/>
        <a:lstStyle/>
        <a:p>
          <a:endParaRPr lang="en-US"/>
        </a:p>
      </dgm:t>
    </dgm:pt>
    <dgm:pt modelId="{53A6D7C0-4E09-4F7C-9965-7323703A3029}">
      <dgm:prSet/>
      <dgm:spPr/>
      <dgm:t>
        <a:bodyPr/>
        <a:lstStyle/>
        <a:p>
          <a:r>
            <a:rPr lang="en-US"/>
            <a:t>The ability to conduct research</a:t>
          </a:r>
        </a:p>
      </dgm:t>
    </dgm:pt>
    <dgm:pt modelId="{0FA82EC7-0639-4C31-BD5F-1EBB5476EF59}" type="parTrans" cxnId="{427224C1-06A4-4916-B5AA-902F53CB95D2}">
      <dgm:prSet/>
      <dgm:spPr/>
      <dgm:t>
        <a:bodyPr/>
        <a:lstStyle/>
        <a:p>
          <a:endParaRPr lang="en-US"/>
        </a:p>
      </dgm:t>
    </dgm:pt>
    <dgm:pt modelId="{ADA73568-2A59-4626-B6E7-E677ACABA623}" type="sibTrans" cxnId="{427224C1-06A4-4916-B5AA-902F53CB95D2}">
      <dgm:prSet/>
      <dgm:spPr/>
      <dgm:t>
        <a:bodyPr/>
        <a:lstStyle/>
        <a:p>
          <a:endParaRPr lang="en-US"/>
        </a:p>
      </dgm:t>
    </dgm:pt>
    <dgm:pt modelId="{6AD95269-4928-4D43-BD29-123BB8F8DBF3}">
      <dgm:prSet/>
      <dgm:spPr/>
      <dgm:t>
        <a:bodyPr/>
        <a:lstStyle/>
        <a:p>
          <a:r>
            <a:rPr lang="en-US"/>
            <a:t>The ability to communicate as a lawyer</a:t>
          </a:r>
        </a:p>
      </dgm:t>
    </dgm:pt>
    <dgm:pt modelId="{9D2A9B0F-3714-4962-9DF6-3AE643A87951}" type="parTrans" cxnId="{B922578F-793D-4903-B0CA-1D3447BCBF20}">
      <dgm:prSet/>
      <dgm:spPr/>
      <dgm:t>
        <a:bodyPr/>
        <a:lstStyle/>
        <a:p>
          <a:endParaRPr lang="en-US"/>
        </a:p>
      </dgm:t>
    </dgm:pt>
    <dgm:pt modelId="{9A24CDDC-9CD3-437D-B94B-B1411102DC51}" type="sibTrans" cxnId="{B922578F-793D-4903-B0CA-1D3447BCBF20}">
      <dgm:prSet/>
      <dgm:spPr/>
      <dgm:t>
        <a:bodyPr/>
        <a:lstStyle/>
        <a:p>
          <a:endParaRPr lang="en-US"/>
        </a:p>
      </dgm:t>
    </dgm:pt>
    <dgm:pt modelId="{8DAA2B74-0614-474C-B1C6-0E3E17621BE6}">
      <dgm:prSet/>
      <dgm:spPr/>
      <dgm:t>
        <a:bodyPr/>
        <a:lstStyle/>
        <a:p>
          <a:r>
            <a:rPr lang="en-US"/>
            <a:t>The ability to see the “big picture” of client matters</a:t>
          </a:r>
        </a:p>
      </dgm:t>
    </dgm:pt>
    <dgm:pt modelId="{81F720F5-7BF5-4380-AD23-3A1ADEA8176A}" type="parTrans" cxnId="{4D2172AC-0C90-4571-846C-0896E163A018}">
      <dgm:prSet/>
      <dgm:spPr/>
      <dgm:t>
        <a:bodyPr/>
        <a:lstStyle/>
        <a:p>
          <a:endParaRPr lang="en-US"/>
        </a:p>
      </dgm:t>
    </dgm:pt>
    <dgm:pt modelId="{A3D80E31-7090-4988-B1C3-CF22F0060AF6}" type="sibTrans" cxnId="{4D2172AC-0C90-4571-846C-0896E163A018}">
      <dgm:prSet/>
      <dgm:spPr/>
      <dgm:t>
        <a:bodyPr/>
        <a:lstStyle/>
        <a:p>
          <a:endParaRPr lang="en-US"/>
        </a:p>
      </dgm:t>
    </dgm:pt>
    <dgm:pt modelId="{EE33A0C6-345B-4D2C-B82C-C04C3445EA13}">
      <dgm:prSet/>
      <dgm:spPr/>
      <dgm:t>
        <a:bodyPr/>
        <a:lstStyle/>
        <a:p>
          <a:r>
            <a:rPr lang="en-US"/>
            <a:t>The ability to manage a law-related workload responsibly </a:t>
          </a:r>
        </a:p>
      </dgm:t>
    </dgm:pt>
    <dgm:pt modelId="{B54014B6-437C-4350-9FA2-D112184ABCEF}" type="parTrans" cxnId="{08A6630F-6B30-4DF6-88C4-B1442EBE1917}">
      <dgm:prSet/>
      <dgm:spPr/>
      <dgm:t>
        <a:bodyPr/>
        <a:lstStyle/>
        <a:p>
          <a:endParaRPr lang="en-US"/>
        </a:p>
      </dgm:t>
    </dgm:pt>
    <dgm:pt modelId="{1011BA32-9741-4B49-B23E-5736309BF968}" type="sibTrans" cxnId="{08A6630F-6B30-4DF6-88C4-B1442EBE1917}">
      <dgm:prSet/>
      <dgm:spPr/>
      <dgm:t>
        <a:bodyPr/>
        <a:lstStyle/>
        <a:p>
          <a:endParaRPr lang="en-US"/>
        </a:p>
      </dgm:t>
    </dgm:pt>
    <dgm:pt modelId="{75F1369E-CD28-4FFA-A54F-FE9740F644B3}">
      <dgm:prSet/>
      <dgm:spPr/>
      <dgm:t>
        <a:bodyPr/>
        <a:lstStyle/>
        <a:p>
          <a:r>
            <a:rPr lang="en-US"/>
            <a:t>The ability to cope with the stresses of legal practice</a:t>
          </a:r>
        </a:p>
      </dgm:t>
    </dgm:pt>
    <dgm:pt modelId="{A896D2F3-6317-4A65-9C50-58243A67D9B1}" type="parTrans" cxnId="{139E7C10-50A2-4203-9042-25314B90BE3F}">
      <dgm:prSet/>
      <dgm:spPr/>
      <dgm:t>
        <a:bodyPr/>
        <a:lstStyle/>
        <a:p>
          <a:endParaRPr lang="en-US"/>
        </a:p>
      </dgm:t>
    </dgm:pt>
    <dgm:pt modelId="{DC500D66-2DE0-4196-9A58-6A0EAE06E0A2}" type="sibTrans" cxnId="{139E7C10-50A2-4203-9042-25314B90BE3F}">
      <dgm:prSet/>
      <dgm:spPr/>
      <dgm:t>
        <a:bodyPr/>
        <a:lstStyle/>
        <a:p>
          <a:endParaRPr lang="en-US"/>
        </a:p>
      </dgm:t>
    </dgm:pt>
    <dgm:pt modelId="{340794B8-3F7B-4B1E-8367-F806BB99B5D3}">
      <dgm:prSet/>
      <dgm:spPr/>
      <dgm:t>
        <a:bodyPr/>
        <a:lstStyle/>
        <a:p>
          <a:r>
            <a:rPr lang="en-US"/>
            <a:t>The ability to pursue self-directed learning</a:t>
          </a:r>
        </a:p>
      </dgm:t>
    </dgm:pt>
    <dgm:pt modelId="{CC6BE1F6-32C6-4F2B-930D-14AC28AC889B}" type="parTrans" cxnId="{9295DAD3-E11F-4BAC-817E-A3B873EC5339}">
      <dgm:prSet/>
      <dgm:spPr/>
      <dgm:t>
        <a:bodyPr/>
        <a:lstStyle/>
        <a:p>
          <a:endParaRPr lang="en-US"/>
        </a:p>
      </dgm:t>
    </dgm:pt>
    <dgm:pt modelId="{86B755F1-17F9-4188-AA2C-CAD06A1C44F0}" type="sibTrans" cxnId="{9295DAD3-E11F-4BAC-817E-A3B873EC5339}">
      <dgm:prSet/>
      <dgm:spPr/>
      <dgm:t>
        <a:bodyPr/>
        <a:lstStyle/>
        <a:p>
          <a:endParaRPr lang="en-US"/>
        </a:p>
      </dgm:t>
    </dgm:pt>
    <dgm:pt modelId="{B70655A2-A2BB-4A1A-B0F4-0575915AF282}">
      <dgm:prSet/>
      <dgm:spPr/>
      <dgm:t>
        <a:bodyPr/>
        <a:lstStyle/>
        <a:p>
          <a:r>
            <a:rPr lang="en-US"/>
            <a:t>DEBORAH JONES MERRITT &amp; LOGAN CORNETT, BUILDING A BETTER BAR: THE TWELVE BUILDING BLOCKS OF MINIMUM COMPETENCE (2020) (conducting fifty focus groups with 200 participants, of which 159 were junior attorneys and forty-two were supervising attorneys).  </a:t>
          </a:r>
        </a:p>
      </dgm:t>
    </dgm:pt>
    <dgm:pt modelId="{6E266327-4761-47B3-BA62-103A55800937}" type="parTrans" cxnId="{1CA46FBE-8C4D-4271-84B6-DDEE6770F5A4}">
      <dgm:prSet/>
      <dgm:spPr/>
      <dgm:t>
        <a:bodyPr/>
        <a:lstStyle/>
        <a:p>
          <a:endParaRPr lang="en-US"/>
        </a:p>
      </dgm:t>
    </dgm:pt>
    <dgm:pt modelId="{5DCF4BED-F0B0-45EB-939C-70AD3277A980}" type="sibTrans" cxnId="{1CA46FBE-8C4D-4271-84B6-DDEE6770F5A4}">
      <dgm:prSet/>
      <dgm:spPr/>
      <dgm:t>
        <a:bodyPr/>
        <a:lstStyle/>
        <a:p>
          <a:endParaRPr lang="en-US"/>
        </a:p>
      </dgm:t>
    </dgm:pt>
    <dgm:pt modelId="{91608F00-7338-CE4F-92E9-385777E27D56}">
      <dgm:prSet/>
      <dgm:spPr/>
      <dgm:t>
        <a:bodyPr/>
        <a:lstStyle/>
        <a:p>
          <a:r>
            <a:rPr lang="en-US" b="1" dirty="0"/>
            <a:t>Institute for the Advancement of the American Legal System</a:t>
          </a:r>
        </a:p>
      </dgm:t>
    </dgm:pt>
    <dgm:pt modelId="{5F046B01-9FC9-D741-ACE9-41169FC77D54}" type="parTrans" cxnId="{36C0CC00-F230-6C4D-8818-07F63E4EDD21}">
      <dgm:prSet/>
      <dgm:spPr/>
      <dgm:t>
        <a:bodyPr/>
        <a:lstStyle/>
        <a:p>
          <a:endParaRPr lang="en-US"/>
        </a:p>
      </dgm:t>
    </dgm:pt>
    <dgm:pt modelId="{A1EC79F5-CC8F-F341-8AA4-8E2BAE884629}" type="sibTrans" cxnId="{36C0CC00-F230-6C4D-8818-07F63E4EDD21}">
      <dgm:prSet/>
      <dgm:spPr/>
      <dgm:t>
        <a:bodyPr/>
        <a:lstStyle/>
        <a:p>
          <a:endParaRPr lang="en-US"/>
        </a:p>
      </dgm:t>
    </dgm:pt>
    <dgm:pt modelId="{93248711-B100-0A49-ADA9-42B44D21B700}" type="pres">
      <dgm:prSet presAssocID="{1CB8C4A2-E324-45F9-8710-C1B10CE87176}" presName="vert0" presStyleCnt="0">
        <dgm:presLayoutVars>
          <dgm:dir/>
          <dgm:animOne val="branch"/>
          <dgm:animLvl val="lvl"/>
        </dgm:presLayoutVars>
      </dgm:prSet>
      <dgm:spPr/>
    </dgm:pt>
    <dgm:pt modelId="{B9CC5D9D-4C8E-494C-B5B2-C703EA119F03}" type="pres">
      <dgm:prSet presAssocID="{91608F00-7338-CE4F-92E9-385777E27D56}" presName="thickLine" presStyleLbl="alignNode1" presStyleIdx="0" presStyleCnt="14"/>
      <dgm:spPr/>
    </dgm:pt>
    <dgm:pt modelId="{0AE78501-D234-7A49-B075-ACB546B60581}" type="pres">
      <dgm:prSet presAssocID="{91608F00-7338-CE4F-92E9-385777E27D56}" presName="horz1" presStyleCnt="0"/>
      <dgm:spPr/>
    </dgm:pt>
    <dgm:pt modelId="{4362EDB8-397A-A64B-A9ED-591D7C0438A7}" type="pres">
      <dgm:prSet presAssocID="{91608F00-7338-CE4F-92E9-385777E27D56}" presName="tx1" presStyleLbl="revTx" presStyleIdx="0" presStyleCnt="14"/>
      <dgm:spPr/>
    </dgm:pt>
    <dgm:pt modelId="{5D43A955-9900-0946-94CA-9C60A6AF2C2A}" type="pres">
      <dgm:prSet presAssocID="{91608F00-7338-CE4F-92E9-385777E27D56}" presName="vert1" presStyleCnt="0"/>
      <dgm:spPr/>
    </dgm:pt>
    <dgm:pt modelId="{F8BAC40C-621D-8D46-B2F7-D723845C99F8}" type="pres">
      <dgm:prSet presAssocID="{26E51C63-11E7-4D7A-BE49-838CE6C359C5}" presName="thickLine" presStyleLbl="alignNode1" presStyleIdx="1" presStyleCnt="14"/>
      <dgm:spPr/>
    </dgm:pt>
    <dgm:pt modelId="{F1509CC4-8291-8A41-8A53-3996B443600A}" type="pres">
      <dgm:prSet presAssocID="{26E51C63-11E7-4D7A-BE49-838CE6C359C5}" presName="horz1" presStyleCnt="0"/>
      <dgm:spPr/>
    </dgm:pt>
    <dgm:pt modelId="{37A7F95A-E33A-1B48-B8BD-A46C85A5B967}" type="pres">
      <dgm:prSet presAssocID="{26E51C63-11E7-4D7A-BE49-838CE6C359C5}" presName="tx1" presStyleLbl="revTx" presStyleIdx="1" presStyleCnt="14"/>
      <dgm:spPr/>
    </dgm:pt>
    <dgm:pt modelId="{1E091DAF-462E-BB40-AC2E-EF326FF2C8A7}" type="pres">
      <dgm:prSet presAssocID="{26E51C63-11E7-4D7A-BE49-838CE6C359C5}" presName="vert1" presStyleCnt="0"/>
      <dgm:spPr/>
    </dgm:pt>
    <dgm:pt modelId="{03BFC16F-9933-BF46-B57D-F58E83DA8D7F}" type="pres">
      <dgm:prSet presAssocID="{888202C9-DFE1-46CE-A06E-57CE35751E04}" presName="thickLine" presStyleLbl="alignNode1" presStyleIdx="2" presStyleCnt="14"/>
      <dgm:spPr/>
    </dgm:pt>
    <dgm:pt modelId="{AA7C9A25-8BBA-CB4B-ABFE-6875A26AF971}" type="pres">
      <dgm:prSet presAssocID="{888202C9-DFE1-46CE-A06E-57CE35751E04}" presName="horz1" presStyleCnt="0"/>
      <dgm:spPr/>
    </dgm:pt>
    <dgm:pt modelId="{1E59B457-DA16-9C4A-B920-70F435D80F02}" type="pres">
      <dgm:prSet presAssocID="{888202C9-DFE1-46CE-A06E-57CE35751E04}" presName="tx1" presStyleLbl="revTx" presStyleIdx="2" presStyleCnt="14"/>
      <dgm:spPr/>
    </dgm:pt>
    <dgm:pt modelId="{8E2B7778-23F4-4B41-A957-9EF6BEB6A3F8}" type="pres">
      <dgm:prSet presAssocID="{888202C9-DFE1-46CE-A06E-57CE35751E04}" presName="vert1" presStyleCnt="0"/>
      <dgm:spPr/>
    </dgm:pt>
    <dgm:pt modelId="{06605B98-8B56-6C44-A7BF-73C6E85A9C7E}" type="pres">
      <dgm:prSet presAssocID="{8B1201BA-6D65-4E57-82C8-AB53CEE9750E}" presName="thickLine" presStyleLbl="alignNode1" presStyleIdx="3" presStyleCnt="14"/>
      <dgm:spPr/>
    </dgm:pt>
    <dgm:pt modelId="{B5B6A3EB-08EF-884E-A66D-3249F42EBEB2}" type="pres">
      <dgm:prSet presAssocID="{8B1201BA-6D65-4E57-82C8-AB53CEE9750E}" presName="horz1" presStyleCnt="0"/>
      <dgm:spPr/>
    </dgm:pt>
    <dgm:pt modelId="{EECDAB73-2E63-2440-BE9D-AD134D186372}" type="pres">
      <dgm:prSet presAssocID="{8B1201BA-6D65-4E57-82C8-AB53CEE9750E}" presName="tx1" presStyleLbl="revTx" presStyleIdx="3" presStyleCnt="14"/>
      <dgm:spPr/>
    </dgm:pt>
    <dgm:pt modelId="{5C038792-10EF-1A43-ACF8-B81B310712FD}" type="pres">
      <dgm:prSet presAssocID="{8B1201BA-6D65-4E57-82C8-AB53CEE9750E}" presName="vert1" presStyleCnt="0"/>
      <dgm:spPr/>
    </dgm:pt>
    <dgm:pt modelId="{717A8F6F-A763-0846-9797-4FF46BC14677}" type="pres">
      <dgm:prSet presAssocID="{5F166009-373B-4A6C-8A2A-AA795C2D8950}" presName="thickLine" presStyleLbl="alignNode1" presStyleIdx="4" presStyleCnt="14"/>
      <dgm:spPr/>
    </dgm:pt>
    <dgm:pt modelId="{673ED8F3-F37D-A141-B3F3-86B07C151726}" type="pres">
      <dgm:prSet presAssocID="{5F166009-373B-4A6C-8A2A-AA795C2D8950}" presName="horz1" presStyleCnt="0"/>
      <dgm:spPr/>
    </dgm:pt>
    <dgm:pt modelId="{5D15E18D-922F-6849-9388-DBFD7BD6320E}" type="pres">
      <dgm:prSet presAssocID="{5F166009-373B-4A6C-8A2A-AA795C2D8950}" presName="tx1" presStyleLbl="revTx" presStyleIdx="4" presStyleCnt="14"/>
      <dgm:spPr/>
    </dgm:pt>
    <dgm:pt modelId="{BF7AAB21-82E6-4849-9BBF-271E513F6F9A}" type="pres">
      <dgm:prSet presAssocID="{5F166009-373B-4A6C-8A2A-AA795C2D8950}" presName="vert1" presStyleCnt="0"/>
      <dgm:spPr/>
    </dgm:pt>
    <dgm:pt modelId="{2A1636D5-7401-664E-85FE-B3D3EE6B57CE}" type="pres">
      <dgm:prSet presAssocID="{9D54B453-1D86-47D8-A404-F4240C157102}" presName="thickLine" presStyleLbl="alignNode1" presStyleIdx="5" presStyleCnt="14"/>
      <dgm:spPr/>
    </dgm:pt>
    <dgm:pt modelId="{A26E50A6-35BE-6641-A234-FF8446EF92CB}" type="pres">
      <dgm:prSet presAssocID="{9D54B453-1D86-47D8-A404-F4240C157102}" presName="horz1" presStyleCnt="0"/>
      <dgm:spPr/>
    </dgm:pt>
    <dgm:pt modelId="{DED54173-3492-6F48-9D51-25D2938DEA3D}" type="pres">
      <dgm:prSet presAssocID="{9D54B453-1D86-47D8-A404-F4240C157102}" presName="tx1" presStyleLbl="revTx" presStyleIdx="5" presStyleCnt="14"/>
      <dgm:spPr/>
    </dgm:pt>
    <dgm:pt modelId="{C5F5E0DF-BE92-314F-B65E-8E3A38BE7977}" type="pres">
      <dgm:prSet presAssocID="{9D54B453-1D86-47D8-A404-F4240C157102}" presName="vert1" presStyleCnt="0"/>
      <dgm:spPr/>
    </dgm:pt>
    <dgm:pt modelId="{B526FE59-D5E6-834E-AF23-B53AEE70995F}" type="pres">
      <dgm:prSet presAssocID="{04C08236-DC5C-4911-960B-B496CFAEF9C1}" presName="thickLine" presStyleLbl="alignNode1" presStyleIdx="6" presStyleCnt="14"/>
      <dgm:spPr/>
    </dgm:pt>
    <dgm:pt modelId="{0D0F1AC8-7949-A346-AFC6-2446638EEDC2}" type="pres">
      <dgm:prSet presAssocID="{04C08236-DC5C-4911-960B-B496CFAEF9C1}" presName="horz1" presStyleCnt="0"/>
      <dgm:spPr/>
    </dgm:pt>
    <dgm:pt modelId="{5C3048D1-92E8-9849-857D-BFF46AD557C7}" type="pres">
      <dgm:prSet presAssocID="{04C08236-DC5C-4911-960B-B496CFAEF9C1}" presName="tx1" presStyleLbl="revTx" presStyleIdx="6" presStyleCnt="14"/>
      <dgm:spPr/>
    </dgm:pt>
    <dgm:pt modelId="{8A64CCF6-270D-1F45-9964-29AC95A9576A}" type="pres">
      <dgm:prSet presAssocID="{04C08236-DC5C-4911-960B-B496CFAEF9C1}" presName="vert1" presStyleCnt="0"/>
      <dgm:spPr/>
    </dgm:pt>
    <dgm:pt modelId="{E06E5554-D68B-3946-AEBC-873EDE986F4B}" type="pres">
      <dgm:prSet presAssocID="{53A6D7C0-4E09-4F7C-9965-7323703A3029}" presName="thickLine" presStyleLbl="alignNode1" presStyleIdx="7" presStyleCnt="14"/>
      <dgm:spPr/>
    </dgm:pt>
    <dgm:pt modelId="{BBEE4B91-EF82-064D-AFAB-42C6BC1898B0}" type="pres">
      <dgm:prSet presAssocID="{53A6D7C0-4E09-4F7C-9965-7323703A3029}" presName="horz1" presStyleCnt="0"/>
      <dgm:spPr/>
    </dgm:pt>
    <dgm:pt modelId="{FD4AD210-C6D3-C849-BF13-F1FA403D2A07}" type="pres">
      <dgm:prSet presAssocID="{53A6D7C0-4E09-4F7C-9965-7323703A3029}" presName="tx1" presStyleLbl="revTx" presStyleIdx="7" presStyleCnt="14"/>
      <dgm:spPr/>
    </dgm:pt>
    <dgm:pt modelId="{34C4E4A4-3B39-6747-94C7-F2A9583C72F7}" type="pres">
      <dgm:prSet presAssocID="{53A6D7C0-4E09-4F7C-9965-7323703A3029}" presName="vert1" presStyleCnt="0"/>
      <dgm:spPr/>
    </dgm:pt>
    <dgm:pt modelId="{8CF53BAE-85D3-BB48-A92E-6AF77C70A1D1}" type="pres">
      <dgm:prSet presAssocID="{6AD95269-4928-4D43-BD29-123BB8F8DBF3}" presName="thickLine" presStyleLbl="alignNode1" presStyleIdx="8" presStyleCnt="14"/>
      <dgm:spPr/>
    </dgm:pt>
    <dgm:pt modelId="{9F40E44A-FFA3-1E49-AD89-20199D477671}" type="pres">
      <dgm:prSet presAssocID="{6AD95269-4928-4D43-BD29-123BB8F8DBF3}" presName="horz1" presStyleCnt="0"/>
      <dgm:spPr/>
    </dgm:pt>
    <dgm:pt modelId="{4BEDD491-680A-F641-9F00-E80FEE7445D9}" type="pres">
      <dgm:prSet presAssocID="{6AD95269-4928-4D43-BD29-123BB8F8DBF3}" presName="tx1" presStyleLbl="revTx" presStyleIdx="8" presStyleCnt="14"/>
      <dgm:spPr/>
    </dgm:pt>
    <dgm:pt modelId="{BD964A61-7C8B-F94A-B979-F443221FE2A9}" type="pres">
      <dgm:prSet presAssocID="{6AD95269-4928-4D43-BD29-123BB8F8DBF3}" presName="vert1" presStyleCnt="0"/>
      <dgm:spPr/>
    </dgm:pt>
    <dgm:pt modelId="{4AD431BD-DF47-C144-B9EF-7DD7FA564AA2}" type="pres">
      <dgm:prSet presAssocID="{8DAA2B74-0614-474C-B1C6-0E3E17621BE6}" presName="thickLine" presStyleLbl="alignNode1" presStyleIdx="9" presStyleCnt="14"/>
      <dgm:spPr/>
    </dgm:pt>
    <dgm:pt modelId="{DEBE0F9C-6BED-0042-9EAE-53129B657D17}" type="pres">
      <dgm:prSet presAssocID="{8DAA2B74-0614-474C-B1C6-0E3E17621BE6}" presName="horz1" presStyleCnt="0"/>
      <dgm:spPr/>
    </dgm:pt>
    <dgm:pt modelId="{0E981A9D-4093-CF4A-82AB-486803F9D560}" type="pres">
      <dgm:prSet presAssocID="{8DAA2B74-0614-474C-B1C6-0E3E17621BE6}" presName="tx1" presStyleLbl="revTx" presStyleIdx="9" presStyleCnt="14"/>
      <dgm:spPr/>
    </dgm:pt>
    <dgm:pt modelId="{9A95E526-3CF5-514A-9685-1BEDE21DA739}" type="pres">
      <dgm:prSet presAssocID="{8DAA2B74-0614-474C-B1C6-0E3E17621BE6}" presName="vert1" presStyleCnt="0"/>
      <dgm:spPr/>
    </dgm:pt>
    <dgm:pt modelId="{9BF690E5-579C-3047-A935-E4E1637082F4}" type="pres">
      <dgm:prSet presAssocID="{EE33A0C6-345B-4D2C-B82C-C04C3445EA13}" presName="thickLine" presStyleLbl="alignNode1" presStyleIdx="10" presStyleCnt="14"/>
      <dgm:spPr/>
    </dgm:pt>
    <dgm:pt modelId="{5672DA18-6907-AE40-B08A-17BE8588AED1}" type="pres">
      <dgm:prSet presAssocID="{EE33A0C6-345B-4D2C-B82C-C04C3445EA13}" presName="horz1" presStyleCnt="0"/>
      <dgm:spPr/>
    </dgm:pt>
    <dgm:pt modelId="{A887CCD4-9533-CB43-97E6-C9E9402E394E}" type="pres">
      <dgm:prSet presAssocID="{EE33A0C6-345B-4D2C-B82C-C04C3445EA13}" presName="tx1" presStyleLbl="revTx" presStyleIdx="10" presStyleCnt="14"/>
      <dgm:spPr/>
    </dgm:pt>
    <dgm:pt modelId="{97F38000-788C-A244-B938-916A2DB913D8}" type="pres">
      <dgm:prSet presAssocID="{EE33A0C6-345B-4D2C-B82C-C04C3445EA13}" presName="vert1" presStyleCnt="0"/>
      <dgm:spPr/>
    </dgm:pt>
    <dgm:pt modelId="{6C14D665-DCCA-3A44-BC62-C1E56BD864DE}" type="pres">
      <dgm:prSet presAssocID="{75F1369E-CD28-4FFA-A54F-FE9740F644B3}" presName="thickLine" presStyleLbl="alignNode1" presStyleIdx="11" presStyleCnt="14"/>
      <dgm:spPr/>
    </dgm:pt>
    <dgm:pt modelId="{BEE63E34-9499-0843-8C82-3BD0CB79ECCF}" type="pres">
      <dgm:prSet presAssocID="{75F1369E-CD28-4FFA-A54F-FE9740F644B3}" presName="horz1" presStyleCnt="0"/>
      <dgm:spPr/>
    </dgm:pt>
    <dgm:pt modelId="{855686F7-F5E5-154E-910B-16FE845BAE63}" type="pres">
      <dgm:prSet presAssocID="{75F1369E-CD28-4FFA-A54F-FE9740F644B3}" presName="tx1" presStyleLbl="revTx" presStyleIdx="11" presStyleCnt="14"/>
      <dgm:spPr/>
    </dgm:pt>
    <dgm:pt modelId="{EB8CD997-A49E-884C-9CCF-47E47C6D2E3E}" type="pres">
      <dgm:prSet presAssocID="{75F1369E-CD28-4FFA-A54F-FE9740F644B3}" presName="vert1" presStyleCnt="0"/>
      <dgm:spPr/>
    </dgm:pt>
    <dgm:pt modelId="{B9C5CFD9-8730-A24A-A4FD-D8803CBE02E6}" type="pres">
      <dgm:prSet presAssocID="{340794B8-3F7B-4B1E-8367-F806BB99B5D3}" presName="thickLine" presStyleLbl="alignNode1" presStyleIdx="12" presStyleCnt="14"/>
      <dgm:spPr/>
    </dgm:pt>
    <dgm:pt modelId="{2C7B93C2-8FDE-7648-B058-B9D282856C61}" type="pres">
      <dgm:prSet presAssocID="{340794B8-3F7B-4B1E-8367-F806BB99B5D3}" presName="horz1" presStyleCnt="0"/>
      <dgm:spPr/>
    </dgm:pt>
    <dgm:pt modelId="{2B82A7DB-6A43-794A-9C8A-B5AEA8EE9BF0}" type="pres">
      <dgm:prSet presAssocID="{340794B8-3F7B-4B1E-8367-F806BB99B5D3}" presName="tx1" presStyleLbl="revTx" presStyleIdx="12" presStyleCnt="14"/>
      <dgm:spPr/>
    </dgm:pt>
    <dgm:pt modelId="{DB7D8782-FEC6-C640-A762-FC06BBEC2691}" type="pres">
      <dgm:prSet presAssocID="{340794B8-3F7B-4B1E-8367-F806BB99B5D3}" presName="vert1" presStyleCnt="0"/>
      <dgm:spPr/>
    </dgm:pt>
    <dgm:pt modelId="{10203B06-D96E-4347-9ECC-D2A95F220410}" type="pres">
      <dgm:prSet presAssocID="{B70655A2-A2BB-4A1A-B0F4-0575915AF282}" presName="thickLine" presStyleLbl="alignNode1" presStyleIdx="13" presStyleCnt="14"/>
      <dgm:spPr/>
    </dgm:pt>
    <dgm:pt modelId="{541B43D7-741E-A341-803D-88F6F986E2DA}" type="pres">
      <dgm:prSet presAssocID="{B70655A2-A2BB-4A1A-B0F4-0575915AF282}" presName="horz1" presStyleCnt="0"/>
      <dgm:spPr/>
    </dgm:pt>
    <dgm:pt modelId="{FD26FEBA-06E8-C841-8656-B6A6E8D3240F}" type="pres">
      <dgm:prSet presAssocID="{B70655A2-A2BB-4A1A-B0F4-0575915AF282}" presName="tx1" presStyleLbl="revTx" presStyleIdx="13" presStyleCnt="14"/>
      <dgm:spPr/>
    </dgm:pt>
    <dgm:pt modelId="{90196EA0-F3FE-7848-B059-4140AF95B635}" type="pres">
      <dgm:prSet presAssocID="{B70655A2-A2BB-4A1A-B0F4-0575915AF282}" presName="vert1" presStyleCnt="0"/>
      <dgm:spPr/>
    </dgm:pt>
  </dgm:ptLst>
  <dgm:cxnLst>
    <dgm:cxn modelId="{36C0CC00-F230-6C4D-8818-07F63E4EDD21}" srcId="{1CB8C4A2-E324-45F9-8710-C1B10CE87176}" destId="{91608F00-7338-CE4F-92E9-385777E27D56}" srcOrd="0" destOrd="0" parTransId="{5F046B01-9FC9-D741-ACE9-41169FC77D54}" sibTransId="{A1EC79F5-CC8F-F341-8AA4-8E2BAE884629}"/>
    <dgm:cxn modelId="{08A6630F-6B30-4DF6-88C4-B1442EBE1917}" srcId="{1CB8C4A2-E324-45F9-8710-C1B10CE87176}" destId="{EE33A0C6-345B-4D2C-B82C-C04C3445EA13}" srcOrd="10" destOrd="0" parTransId="{B54014B6-437C-4350-9FA2-D112184ABCEF}" sibTransId="{1011BA32-9741-4B49-B23E-5736309BF968}"/>
    <dgm:cxn modelId="{139E7C10-50A2-4203-9042-25314B90BE3F}" srcId="{1CB8C4A2-E324-45F9-8710-C1B10CE87176}" destId="{75F1369E-CD28-4FFA-A54F-FE9740F644B3}" srcOrd="11" destOrd="0" parTransId="{A896D2F3-6317-4A65-9C50-58243A67D9B1}" sibTransId="{DC500D66-2DE0-4196-9A58-6A0EAE06E0A2}"/>
    <dgm:cxn modelId="{547D4211-A4A9-9F4F-A7F4-EC226327E026}" type="presOf" srcId="{26E51C63-11E7-4D7A-BE49-838CE6C359C5}" destId="{37A7F95A-E33A-1B48-B8BD-A46C85A5B967}" srcOrd="0" destOrd="0" presId="urn:microsoft.com/office/officeart/2008/layout/LinedList"/>
    <dgm:cxn modelId="{2549DE25-5D85-444B-8747-34C044D7EDCE}" type="presOf" srcId="{5F166009-373B-4A6C-8A2A-AA795C2D8950}" destId="{5D15E18D-922F-6849-9388-DBFD7BD6320E}" srcOrd="0" destOrd="0" presId="urn:microsoft.com/office/officeart/2008/layout/LinedList"/>
    <dgm:cxn modelId="{BBC6D12A-151F-4F98-9359-B4232F7A50F1}" srcId="{1CB8C4A2-E324-45F9-8710-C1B10CE87176}" destId="{888202C9-DFE1-46CE-A06E-57CE35751E04}" srcOrd="2" destOrd="0" parTransId="{0AA44467-04D1-40FF-B639-D0719EB7E911}" sibTransId="{73982E21-07E8-46E4-B068-FBF6736A1513}"/>
    <dgm:cxn modelId="{4C02432E-8852-2F47-8BE3-06B98B52DDEC}" type="presOf" srcId="{8DAA2B74-0614-474C-B1C6-0E3E17621BE6}" destId="{0E981A9D-4093-CF4A-82AB-486803F9D560}" srcOrd="0" destOrd="0" presId="urn:microsoft.com/office/officeart/2008/layout/LinedList"/>
    <dgm:cxn modelId="{DA459E36-F3E3-4B33-B42C-AEEC26759B6A}" srcId="{1CB8C4A2-E324-45F9-8710-C1B10CE87176}" destId="{5F166009-373B-4A6C-8A2A-AA795C2D8950}" srcOrd="4" destOrd="0" parTransId="{5A3D73C8-22C9-4A78-A8F5-58A62FFD09DF}" sibTransId="{7619BC6B-AFC7-42FA-A2D8-E7DEBAD94668}"/>
    <dgm:cxn modelId="{01267A39-2570-4EFE-B452-0DB7F1B24718}" srcId="{1CB8C4A2-E324-45F9-8710-C1B10CE87176}" destId="{26E51C63-11E7-4D7A-BE49-838CE6C359C5}" srcOrd="1" destOrd="0" parTransId="{0F98D093-A266-41B8-86C7-9B9C31033106}" sibTransId="{E60325BD-8B6F-403D-B317-065EBB69C0A7}"/>
    <dgm:cxn modelId="{81F6A939-883F-F24B-AD39-611B0B82CEE3}" type="presOf" srcId="{9D54B453-1D86-47D8-A404-F4240C157102}" destId="{DED54173-3492-6F48-9D51-25D2938DEA3D}" srcOrd="0" destOrd="0" presId="urn:microsoft.com/office/officeart/2008/layout/LinedList"/>
    <dgm:cxn modelId="{8EAF8367-509E-4A73-9A6A-710F8228FB57}" srcId="{1CB8C4A2-E324-45F9-8710-C1B10CE87176}" destId="{8B1201BA-6D65-4E57-82C8-AB53CEE9750E}" srcOrd="3" destOrd="0" parTransId="{8FEF3D7E-9474-4AC3-8E6D-ACF9BC061C18}" sibTransId="{69E1F627-65DA-43D5-B7DA-25BCA774E97A}"/>
    <dgm:cxn modelId="{D3B02659-8320-6143-8173-BF813A350706}" type="presOf" srcId="{888202C9-DFE1-46CE-A06E-57CE35751E04}" destId="{1E59B457-DA16-9C4A-B920-70F435D80F02}" srcOrd="0" destOrd="0" presId="urn:microsoft.com/office/officeart/2008/layout/LinedList"/>
    <dgm:cxn modelId="{4D9C2A5A-92DC-564C-8006-3DFA80AD2354}" type="presOf" srcId="{04C08236-DC5C-4911-960B-B496CFAEF9C1}" destId="{5C3048D1-92E8-9849-857D-BFF46AD557C7}" srcOrd="0" destOrd="0" presId="urn:microsoft.com/office/officeart/2008/layout/LinedList"/>
    <dgm:cxn modelId="{493C4F7D-DD29-3947-9947-6AA74C6D5339}" type="presOf" srcId="{91608F00-7338-CE4F-92E9-385777E27D56}" destId="{4362EDB8-397A-A64B-A9ED-591D7C0438A7}" srcOrd="0" destOrd="0" presId="urn:microsoft.com/office/officeart/2008/layout/LinedList"/>
    <dgm:cxn modelId="{F08AD486-CF0A-F64C-BDFD-8BAA486A65B7}" type="presOf" srcId="{1CB8C4A2-E324-45F9-8710-C1B10CE87176}" destId="{93248711-B100-0A49-ADA9-42B44D21B700}" srcOrd="0" destOrd="0" presId="urn:microsoft.com/office/officeart/2008/layout/LinedList"/>
    <dgm:cxn modelId="{84C5608D-D71B-4B29-99FE-453BC0395359}" srcId="{1CB8C4A2-E324-45F9-8710-C1B10CE87176}" destId="{04C08236-DC5C-4911-960B-B496CFAEF9C1}" srcOrd="6" destOrd="0" parTransId="{161D9178-680B-42FE-B06C-927C0D0DD582}" sibTransId="{B0E1F14C-0D41-4CF1-8813-FD8D21B69E6E}"/>
    <dgm:cxn modelId="{B922578F-793D-4903-B0CA-1D3447BCBF20}" srcId="{1CB8C4A2-E324-45F9-8710-C1B10CE87176}" destId="{6AD95269-4928-4D43-BD29-123BB8F8DBF3}" srcOrd="8" destOrd="0" parTransId="{9D2A9B0F-3714-4962-9DF6-3AE643A87951}" sibTransId="{9A24CDDC-9CD3-437D-B94B-B1411102DC51}"/>
    <dgm:cxn modelId="{87038EA9-8203-4BF2-BC26-E7283627B077}" srcId="{1CB8C4A2-E324-45F9-8710-C1B10CE87176}" destId="{9D54B453-1D86-47D8-A404-F4240C157102}" srcOrd="5" destOrd="0" parTransId="{F561E9E9-B315-4B78-9E4E-E431468FCC89}" sibTransId="{4F758583-62BD-426D-89A0-102FAC8C7909}"/>
    <dgm:cxn modelId="{4D2172AC-0C90-4571-846C-0896E163A018}" srcId="{1CB8C4A2-E324-45F9-8710-C1B10CE87176}" destId="{8DAA2B74-0614-474C-B1C6-0E3E17621BE6}" srcOrd="9" destOrd="0" parTransId="{81F720F5-7BF5-4380-AD23-3A1ADEA8176A}" sibTransId="{A3D80E31-7090-4988-B1C3-CF22F0060AF6}"/>
    <dgm:cxn modelId="{B3E169AE-885D-FA47-8388-221E9699FA54}" type="presOf" srcId="{B70655A2-A2BB-4A1A-B0F4-0575915AF282}" destId="{FD26FEBA-06E8-C841-8656-B6A6E8D3240F}" srcOrd="0" destOrd="0" presId="urn:microsoft.com/office/officeart/2008/layout/LinedList"/>
    <dgm:cxn modelId="{1CA46FBE-8C4D-4271-84B6-DDEE6770F5A4}" srcId="{1CB8C4A2-E324-45F9-8710-C1B10CE87176}" destId="{B70655A2-A2BB-4A1A-B0F4-0575915AF282}" srcOrd="13" destOrd="0" parTransId="{6E266327-4761-47B3-BA62-103A55800937}" sibTransId="{5DCF4BED-F0B0-45EB-939C-70AD3277A980}"/>
    <dgm:cxn modelId="{F3CEC1BF-DFEB-7343-AD67-6A66B6D34765}" type="presOf" srcId="{75F1369E-CD28-4FFA-A54F-FE9740F644B3}" destId="{855686F7-F5E5-154E-910B-16FE845BAE63}" srcOrd="0" destOrd="0" presId="urn:microsoft.com/office/officeart/2008/layout/LinedList"/>
    <dgm:cxn modelId="{C25DE9BF-971A-6F47-8B0E-AA5DB346B6D3}" type="presOf" srcId="{8B1201BA-6D65-4E57-82C8-AB53CEE9750E}" destId="{EECDAB73-2E63-2440-BE9D-AD134D186372}" srcOrd="0" destOrd="0" presId="urn:microsoft.com/office/officeart/2008/layout/LinedList"/>
    <dgm:cxn modelId="{427224C1-06A4-4916-B5AA-902F53CB95D2}" srcId="{1CB8C4A2-E324-45F9-8710-C1B10CE87176}" destId="{53A6D7C0-4E09-4F7C-9965-7323703A3029}" srcOrd="7" destOrd="0" parTransId="{0FA82EC7-0639-4C31-BD5F-1EBB5476EF59}" sibTransId="{ADA73568-2A59-4626-B6E7-E677ACABA623}"/>
    <dgm:cxn modelId="{A1C0A5CC-AE93-9049-824F-5630C6A6D5AD}" type="presOf" srcId="{340794B8-3F7B-4B1E-8367-F806BB99B5D3}" destId="{2B82A7DB-6A43-794A-9C8A-B5AEA8EE9BF0}" srcOrd="0" destOrd="0" presId="urn:microsoft.com/office/officeart/2008/layout/LinedList"/>
    <dgm:cxn modelId="{9295DAD3-E11F-4BAC-817E-A3B873EC5339}" srcId="{1CB8C4A2-E324-45F9-8710-C1B10CE87176}" destId="{340794B8-3F7B-4B1E-8367-F806BB99B5D3}" srcOrd="12" destOrd="0" parTransId="{CC6BE1F6-32C6-4F2B-930D-14AC28AC889B}" sibTransId="{86B755F1-17F9-4188-AA2C-CAD06A1C44F0}"/>
    <dgm:cxn modelId="{7A8BF2DA-195B-D94A-AEC4-8770E5B5DE13}" type="presOf" srcId="{6AD95269-4928-4D43-BD29-123BB8F8DBF3}" destId="{4BEDD491-680A-F641-9F00-E80FEE7445D9}" srcOrd="0" destOrd="0" presId="urn:microsoft.com/office/officeart/2008/layout/LinedList"/>
    <dgm:cxn modelId="{D5608EDE-F74C-E743-AF6C-E60B7FB0057C}" type="presOf" srcId="{53A6D7C0-4E09-4F7C-9965-7323703A3029}" destId="{FD4AD210-C6D3-C849-BF13-F1FA403D2A07}" srcOrd="0" destOrd="0" presId="urn:microsoft.com/office/officeart/2008/layout/LinedList"/>
    <dgm:cxn modelId="{F4F382FD-3DB3-E143-92E8-45C05C6F0D06}" type="presOf" srcId="{EE33A0C6-345B-4D2C-B82C-C04C3445EA13}" destId="{A887CCD4-9533-CB43-97E6-C9E9402E394E}" srcOrd="0" destOrd="0" presId="urn:microsoft.com/office/officeart/2008/layout/LinedList"/>
    <dgm:cxn modelId="{E43C6138-7460-7D4F-A7F6-FEEEC2B1A48F}" type="presParOf" srcId="{93248711-B100-0A49-ADA9-42B44D21B700}" destId="{B9CC5D9D-4C8E-494C-B5B2-C703EA119F03}" srcOrd="0" destOrd="0" presId="urn:microsoft.com/office/officeart/2008/layout/LinedList"/>
    <dgm:cxn modelId="{3938EB96-91B2-2F44-B931-7714EFBA639C}" type="presParOf" srcId="{93248711-B100-0A49-ADA9-42B44D21B700}" destId="{0AE78501-D234-7A49-B075-ACB546B60581}" srcOrd="1" destOrd="0" presId="urn:microsoft.com/office/officeart/2008/layout/LinedList"/>
    <dgm:cxn modelId="{BC9DDBB6-63F3-ED48-84B4-692C514A33B9}" type="presParOf" srcId="{0AE78501-D234-7A49-B075-ACB546B60581}" destId="{4362EDB8-397A-A64B-A9ED-591D7C0438A7}" srcOrd="0" destOrd="0" presId="urn:microsoft.com/office/officeart/2008/layout/LinedList"/>
    <dgm:cxn modelId="{CFF11D91-5CEB-354F-A1FC-E85818D65D70}" type="presParOf" srcId="{0AE78501-D234-7A49-B075-ACB546B60581}" destId="{5D43A955-9900-0946-94CA-9C60A6AF2C2A}" srcOrd="1" destOrd="0" presId="urn:microsoft.com/office/officeart/2008/layout/LinedList"/>
    <dgm:cxn modelId="{ECFDCE5E-1C7A-604A-BCA0-2BD1604EB293}" type="presParOf" srcId="{93248711-B100-0A49-ADA9-42B44D21B700}" destId="{F8BAC40C-621D-8D46-B2F7-D723845C99F8}" srcOrd="2" destOrd="0" presId="urn:microsoft.com/office/officeart/2008/layout/LinedList"/>
    <dgm:cxn modelId="{69E4BBB5-C777-4142-A18F-9520CC35924B}" type="presParOf" srcId="{93248711-B100-0A49-ADA9-42B44D21B700}" destId="{F1509CC4-8291-8A41-8A53-3996B443600A}" srcOrd="3" destOrd="0" presId="urn:microsoft.com/office/officeart/2008/layout/LinedList"/>
    <dgm:cxn modelId="{EC668A03-9C88-2747-8692-28FE89B9D484}" type="presParOf" srcId="{F1509CC4-8291-8A41-8A53-3996B443600A}" destId="{37A7F95A-E33A-1B48-B8BD-A46C85A5B967}" srcOrd="0" destOrd="0" presId="urn:microsoft.com/office/officeart/2008/layout/LinedList"/>
    <dgm:cxn modelId="{2F428A65-E92C-4249-9EEB-686C01728C61}" type="presParOf" srcId="{F1509CC4-8291-8A41-8A53-3996B443600A}" destId="{1E091DAF-462E-BB40-AC2E-EF326FF2C8A7}" srcOrd="1" destOrd="0" presId="urn:microsoft.com/office/officeart/2008/layout/LinedList"/>
    <dgm:cxn modelId="{C221F7C5-FBB0-8B4B-B48B-578B2F6B1418}" type="presParOf" srcId="{93248711-B100-0A49-ADA9-42B44D21B700}" destId="{03BFC16F-9933-BF46-B57D-F58E83DA8D7F}" srcOrd="4" destOrd="0" presId="urn:microsoft.com/office/officeart/2008/layout/LinedList"/>
    <dgm:cxn modelId="{D2A44FE5-351A-EF48-AB3A-AA317FFA8C14}" type="presParOf" srcId="{93248711-B100-0A49-ADA9-42B44D21B700}" destId="{AA7C9A25-8BBA-CB4B-ABFE-6875A26AF971}" srcOrd="5" destOrd="0" presId="urn:microsoft.com/office/officeart/2008/layout/LinedList"/>
    <dgm:cxn modelId="{60CADE6B-C258-ED4A-9FF6-F73424D4D67D}" type="presParOf" srcId="{AA7C9A25-8BBA-CB4B-ABFE-6875A26AF971}" destId="{1E59B457-DA16-9C4A-B920-70F435D80F02}" srcOrd="0" destOrd="0" presId="urn:microsoft.com/office/officeart/2008/layout/LinedList"/>
    <dgm:cxn modelId="{C269B64C-4412-FD45-BB14-C81FC1059ACC}" type="presParOf" srcId="{AA7C9A25-8BBA-CB4B-ABFE-6875A26AF971}" destId="{8E2B7778-23F4-4B41-A957-9EF6BEB6A3F8}" srcOrd="1" destOrd="0" presId="urn:microsoft.com/office/officeart/2008/layout/LinedList"/>
    <dgm:cxn modelId="{47B70CD9-A064-F74B-B199-E1F890FEE73C}" type="presParOf" srcId="{93248711-B100-0A49-ADA9-42B44D21B700}" destId="{06605B98-8B56-6C44-A7BF-73C6E85A9C7E}" srcOrd="6" destOrd="0" presId="urn:microsoft.com/office/officeart/2008/layout/LinedList"/>
    <dgm:cxn modelId="{17A18609-8D6B-BB4C-A500-0CB00FAF6E50}" type="presParOf" srcId="{93248711-B100-0A49-ADA9-42B44D21B700}" destId="{B5B6A3EB-08EF-884E-A66D-3249F42EBEB2}" srcOrd="7" destOrd="0" presId="urn:microsoft.com/office/officeart/2008/layout/LinedList"/>
    <dgm:cxn modelId="{67B67365-95CB-E243-8DD3-6E656B83710D}" type="presParOf" srcId="{B5B6A3EB-08EF-884E-A66D-3249F42EBEB2}" destId="{EECDAB73-2E63-2440-BE9D-AD134D186372}" srcOrd="0" destOrd="0" presId="urn:microsoft.com/office/officeart/2008/layout/LinedList"/>
    <dgm:cxn modelId="{024A9BE4-C275-2C42-8802-367CE4F50803}" type="presParOf" srcId="{B5B6A3EB-08EF-884E-A66D-3249F42EBEB2}" destId="{5C038792-10EF-1A43-ACF8-B81B310712FD}" srcOrd="1" destOrd="0" presId="urn:microsoft.com/office/officeart/2008/layout/LinedList"/>
    <dgm:cxn modelId="{65941B03-53B1-0446-BA1F-EAC696AAF668}" type="presParOf" srcId="{93248711-B100-0A49-ADA9-42B44D21B700}" destId="{717A8F6F-A763-0846-9797-4FF46BC14677}" srcOrd="8" destOrd="0" presId="urn:microsoft.com/office/officeart/2008/layout/LinedList"/>
    <dgm:cxn modelId="{0F29B386-7A4E-1F41-9526-FEF98EFD06B5}" type="presParOf" srcId="{93248711-B100-0A49-ADA9-42B44D21B700}" destId="{673ED8F3-F37D-A141-B3F3-86B07C151726}" srcOrd="9" destOrd="0" presId="urn:microsoft.com/office/officeart/2008/layout/LinedList"/>
    <dgm:cxn modelId="{E00BBF64-0B57-C341-94E7-BB9C9DFAC57E}" type="presParOf" srcId="{673ED8F3-F37D-A141-B3F3-86B07C151726}" destId="{5D15E18D-922F-6849-9388-DBFD7BD6320E}" srcOrd="0" destOrd="0" presId="urn:microsoft.com/office/officeart/2008/layout/LinedList"/>
    <dgm:cxn modelId="{107D46D2-2A35-5A43-A3A4-2515076B47F2}" type="presParOf" srcId="{673ED8F3-F37D-A141-B3F3-86B07C151726}" destId="{BF7AAB21-82E6-4849-9BBF-271E513F6F9A}" srcOrd="1" destOrd="0" presId="urn:microsoft.com/office/officeart/2008/layout/LinedList"/>
    <dgm:cxn modelId="{8A8C1F36-AE13-0648-A8FF-5FCEF7DFA783}" type="presParOf" srcId="{93248711-B100-0A49-ADA9-42B44D21B700}" destId="{2A1636D5-7401-664E-85FE-B3D3EE6B57CE}" srcOrd="10" destOrd="0" presId="urn:microsoft.com/office/officeart/2008/layout/LinedList"/>
    <dgm:cxn modelId="{EF4DF71D-4887-554E-8399-E718E5D0BA37}" type="presParOf" srcId="{93248711-B100-0A49-ADA9-42B44D21B700}" destId="{A26E50A6-35BE-6641-A234-FF8446EF92CB}" srcOrd="11" destOrd="0" presId="urn:microsoft.com/office/officeart/2008/layout/LinedList"/>
    <dgm:cxn modelId="{E2DF6BC3-56A0-8E40-B2E8-B07BEA44FA7F}" type="presParOf" srcId="{A26E50A6-35BE-6641-A234-FF8446EF92CB}" destId="{DED54173-3492-6F48-9D51-25D2938DEA3D}" srcOrd="0" destOrd="0" presId="urn:microsoft.com/office/officeart/2008/layout/LinedList"/>
    <dgm:cxn modelId="{DDA28B31-19E6-F445-ADA7-9CC101D5DC2B}" type="presParOf" srcId="{A26E50A6-35BE-6641-A234-FF8446EF92CB}" destId="{C5F5E0DF-BE92-314F-B65E-8E3A38BE7977}" srcOrd="1" destOrd="0" presId="urn:microsoft.com/office/officeart/2008/layout/LinedList"/>
    <dgm:cxn modelId="{FE6A7C49-460D-FB44-B676-DB5FDE2A0F8C}" type="presParOf" srcId="{93248711-B100-0A49-ADA9-42B44D21B700}" destId="{B526FE59-D5E6-834E-AF23-B53AEE70995F}" srcOrd="12" destOrd="0" presId="urn:microsoft.com/office/officeart/2008/layout/LinedList"/>
    <dgm:cxn modelId="{7DC73A43-83D1-FF4A-BEF1-09C2AB362079}" type="presParOf" srcId="{93248711-B100-0A49-ADA9-42B44D21B700}" destId="{0D0F1AC8-7949-A346-AFC6-2446638EEDC2}" srcOrd="13" destOrd="0" presId="urn:microsoft.com/office/officeart/2008/layout/LinedList"/>
    <dgm:cxn modelId="{E3CAF8A4-D8E8-9247-BB15-DE3F8A305048}" type="presParOf" srcId="{0D0F1AC8-7949-A346-AFC6-2446638EEDC2}" destId="{5C3048D1-92E8-9849-857D-BFF46AD557C7}" srcOrd="0" destOrd="0" presId="urn:microsoft.com/office/officeart/2008/layout/LinedList"/>
    <dgm:cxn modelId="{99A3F86F-09E4-A744-A163-E4B1FE254CE2}" type="presParOf" srcId="{0D0F1AC8-7949-A346-AFC6-2446638EEDC2}" destId="{8A64CCF6-270D-1F45-9964-29AC95A9576A}" srcOrd="1" destOrd="0" presId="urn:microsoft.com/office/officeart/2008/layout/LinedList"/>
    <dgm:cxn modelId="{A52EAE31-A3CB-1D4D-964A-AD4DC7D90D17}" type="presParOf" srcId="{93248711-B100-0A49-ADA9-42B44D21B700}" destId="{E06E5554-D68B-3946-AEBC-873EDE986F4B}" srcOrd="14" destOrd="0" presId="urn:microsoft.com/office/officeart/2008/layout/LinedList"/>
    <dgm:cxn modelId="{1FE4EFAB-835A-AF4B-814B-681A7106FB3A}" type="presParOf" srcId="{93248711-B100-0A49-ADA9-42B44D21B700}" destId="{BBEE4B91-EF82-064D-AFAB-42C6BC1898B0}" srcOrd="15" destOrd="0" presId="urn:microsoft.com/office/officeart/2008/layout/LinedList"/>
    <dgm:cxn modelId="{9E73D823-2DBF-4B45-8A51-D94F04FBE197}" type="presParOf" srcId="{BBEE4B91-EF82-064D-AFAB-42C6BC1898B0}" destId="{FD4AD210-C6D3-C849-BF13-F1FA403D2A07}" srcOrd="0" destOrd="0" presId="urn:microsoft.com/office/officeart/2008/layout/LinedList"/>
    <dgm:cxn modelId="{94350E5B-7A29-2A47-831F-573D1439D2C9}" type="presParOf" srcId="{BBEE4B91-EF82-064D-AFAB-42C6BC1898B0}" destId="{34C4E4A4-3B39-6747-94C7-F2A9583C72F7}" srcOrd="1" destOrd="0" presId="urn:microsoft.com/office/officeart/2008/layout/LinedList"/>
    <dgm:cxn modelId="{C16ED79B-2D36-614D-9A8F-542BC68ECF61}" type="presParOf" srcId="{93248711-B100-0A49-ADA9-42B44D21B700}" destId="{8CF53BAE-85D3-BB48-A92E-6AF77C70A1D1}" srcOrd="16" destOrd="0" presId="urn:microsoft.com/office/officeart/2008/layout/LinedList"/>
    <dgm:cxn modelId="{AEE50AC6-FAD0-B442-B13D-97B8FE685499}" type="presParOf" srcId="{93248711-B100-0A49-ADA9-42B44D21B700}" destId="{9F40E44A-FFA3-1E49-AD89-20199D477671}" srcOrd="17" destOrd="0" presId="urn:microsoft.com/office/officeart/2008/layout/LinedList"/>
    <dgm:cxn modelId="{5304C5BD-22B2-EC4F-8E0C-F1BA41AC8A2F}" type="presParOf" srcId="{9F40E44A-FFA3-1E49-AD89-20199D477671}" destId="{4BEDD491-680A-F641-9F00-E80FEE7445D9}" srcOrd="0" destOrd="0" presId="urn:microsoft.com/office/officeart/2008/layout/LinedList"/>
    <dgm:cxn modelId="{577B85D9-D12E-3843-8AE8-E4228753D030}" type="presParOf" srcId="{9F40E44A-FFA3-1E49-AD89-20199D477671}" destId="{BD964A61-7C8B-F94A-B979-F443221FE2A9}" srcOrd="1" destOrd="0" presId="urn:microsoft.com/office/officeart/2008/layout/LinedList"/>
    <dgm:cxn modelId="{364F420A-E2B8-104A-A7AD-CB92E3423B0D}" type="presParOf" srcId="{93248711-B100-0A49-ADA9-42B44D21B700}" destId="{4AD431BD-DF47-C144-B9EF-7DD7FA564AA2}" srcOrd="18" destOrd="0" presId="urn:microsoft.com/office/officeart/2008/layout/LinedList"/>
    <dgm:cxn modelId="{CA9C445D-F5ED-234A-8CE1-A3E46B3BEA46}" type="presParOf" srcId="{93248711-B100-0A49-ADA9-42B44D21B700}" destId="{DEBE0F9C-6BED-0042-9EAE-53129B657D17}" srcOrd="19" destOrd="0" presId="urn:microsoft.com/office/officeart/2008/layout/LinedList"/>
    <dgm:cxn modelId="{AD67B769-8528-1844-BD85-6ACBA41D17A3}" type="presParOf" srcId="{DEBE0F9C-6BED-0042-9EAE-53129B657D17}" destId="{0E981A9D-4093-CF4A-82AB-486803F9D560}" srcOrd="0" destOrd="0" presId="urn:microsoft.com/office/officeart/2008/layout/LinedList"/>
    <dgm:cxn modelId="{C97E8FE8-5C05-B44F-B195-D75F9F9AF6BC}" type="presParOf" srcId="{DEBE0F9C-6BED-0042-9EAE-53129B657D17}" destId="{9A95E526-3CF5-514A-9685-1BEDE21DA739}" srcOrd="1" destOrd="0" presId="urn:microsoft.com/office/officeart/2008/layout/LinedList"/>
    <dgm:cxn modelId="{C0D90168-6A15-AE44-9D12-32F5F487F6F6}" type="presParOf" srcId="{93248711-B100-0A49-ADA9-42B44D21B700}" destId="{9BF690E5-579C-3047-A935-E4E1637082F4}" srcOrd="20" destOrd="0" presId="urn:microsoft.com/office/officeart/2008/layout/LinedList"/>
    <dgm:cxn modelId="{7CD05AB7-7D9B-644A-96D3-317C3F319E27}" type="presParOf" srcId="{93248711-B100-0A49-ADA9-42B44D21B700}" destId="{5672DA18-6907-AE40-B08A-17BE8588AED1}" srcOrd="21" destOrd="0" presId="urn:microsoft.com/office/officeart/2008/layout/LinedList"/>
    <dgm:cxn modelId="{31978336-C7F9-CF41-BB01-AA6B0E6E2441}" type="presParOf" srcId="{5672DA18-6907-AE40-B08A-17BE8588AED1}" destId="{A887CCD4-9533-CB43-97E6-C9E9402E394E}" srcOrd="0" destOrd="0" presId="urn:microsoft.com/office/officeart/2008/layout/LinedList"/>
    <dgm:cxn modelId="{FFC69654-BBD7-0240-B3C5-47B7B35902A2}" type="presParOf" srcId="{5672DA18-6907-AE40-B08A-17BE8588AED1}" destId="{97F38000-788C-A244-B938-916A2DB913D8}" srcOrd="1" destOrd="0" presId="urn:microsoft.com/office/officeart/2008/layout/LinedList"/>
    <dgm:cxn modelId="{19017328-A1BF-7B4F-B423-B9DFA12FB353}" type="presParOf" srcId="{93248711-B100-0A49-ADA9-42B44D21B700}" destId="{6C14D665-DCCA-3A44-BC62-C1E56BD864DE}" srcOrd="22" destOrd="0" presId="urn:microsoft.com/office/officeart/2008/layout/LinedList"/>
    <dgm:cxn modelId="{0D24AF3B-1EB3-3849-9589-309B537C95B0}" type="presParOf" srcId="{93248711-B100-0A49-ADA9-42B44D21B700}" destId="{BEE63E34-9499-0843-8C82-3BD0CB79ECCF}" srcOrd="23" destOrd="0" presId="urn:microsoft.com/office/officeart/2008/layout/LinedList"/>
    <dgm:cxn modelId="{695A2F11-8C69-A949-8EDB-FC42DF38D352}" type="presParOf" srcId="{BEE63E34-9499-0843-8C82-3BD0CB79ECCF}" destId="{855686F7-F5E5-154E-910B-16FE845BAE63}" srcOrd="0" destOrd="0" presId="urn:microsoft.com/office/officeart/2008/layout/LinedList"/>
    <dgm:cxn modelId="{C629CCB2-5742-A64F-8EEA-FC3FC5CA2CC9}" type="presParOf" srcId="{BEE63E34-9499-0843-8C82-3BD0CB79ECCF}" destId="{EB8CD997-A49E-884C-9CCF-47E47C6D2E3E}" srcOrd="1" destOrd="0" presId="urn:microsoft.com/office/officeart/2008/layout/LinedList"/>
    <dgm:cxn modelId="{948E7B3D-E0D8-524A-A5B0-28EB7A02A9C7}" type="presParOf" srcId="{93248711-B100-0A49-ADA9-42B44D21B700}" destId="{B9C5CFD9-8730-A24A-A4FD-D8803CBE02E6}" srcOrd="24" destOrd="0" presId="urn:microsoft.com/office/officeart/2008/layout/LinedList"/>
    <dgm:cxn modelId="{5FC06887-8998-EA4C-AFF8-FCDB2DA4A080}" type="presParOf" srcId="{93248711-B100-0A49-ADA9-42B44D21B700}" destId="{2C7B93C2-8FDE-7648-B058-B9D282856C61}" srcOrd="25" destOrd="0" presId="urn:microsoft.com/office/officeart/2008/layout/LinedList"/>
    <dgm:cxn modelId="{2DC97CC0-8E0E-5549-85C9-EEA5D302BF92}" type="presParOf" srcId="{2C7B93C2-8FDE-7648-B058-B9D282856C61}" destId="{2B82A7DB-6A43-794A-9C8A-B5AEA8EE9BF0}" srcOrd="0" destOrd="0" presId="urn:microsoft.com/office/officeart/2008/layout/LinedList"/>
    <dgm:cxn modelId="{FBCFF6B2-0DAE-DC49-BC76-347F08C951ED}" type="presParOf" srcId="{2C7B93C2-8FDE-7648-B058-B9D282856C61}" destId="{DB7D8782-FEC6-C640-A762-FC06BBEC2691}" srcOrd="1" destOrd="0" presId="urn:microsoft.com/office/officeart/2008/layout/LinedList"/>
    <dgm:cxn modelId="{FEE0A3A9-CE2D-3545-BACB-80B96832F36E}" type="presParOf" srcId="{93248711-B100-0A49-ADA9-42B44D21B700}" destId="{10203B06-D96E-4347-9ECC-D2A95F220410}" srcOrd="26" destOrd="0" presId="urn:microsoft.com/office/officeart/2008/layout/LinedList"/>
    <dgm:cxn modelId="{2E98F6EA-F72E-254C-A9DB-D487845BA985}" type="presParOf" srcId="{93248711-B100-0A49-ADA9-42B44D21B700}" destId="{541B43D7-741E-A341-803D-88F6F986E2DA}" srcOrd="27" destOrd="0" presId="urn:microsoft.com/office/officeart/2008/layout/LinedList"/>
    <dgm:cxn modelId="{AF49AEAE-D4BB-6D4D-ADFC-6D9872A9A8EA}" type="presParOf" srcId="{541B43D7-741E-A341-803D-88F6F986E2DA}" destId="{FD26FEBA-06E8-C841-8656-B6A6E8D3240F}" srcOrd="0" destOrd="0" presId="urn:microsoft.com/office/officeart/2008/layout/LinedList"/>
    <dgm:cxn modelId="{A78578F6-52FA-364A-A1DC-A18D26E2A261}" type="presParOf" srcId="{541B43D7-741E-A341-803D-88F6F986E2DA}" destId="{90196EA0-F3FE-7848-B059-4140AF95B63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264C5E-08F3-4697-A40C-8631B938E3F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CCA225B-A827-4DA5-89A4-84C91701EDDC}">
      <dgm:prSet/>
      <dgm:spPr/>
      <dgm:t>
        <a:bodyPr/>
        <a:lstStyle/>
        <a:p>
          <a:r>
            <a:rPr lang="en-US"/>
            <a:t>Fostering</a:t>
          </a:r>
        </a:p>
      </dgm:t>
    </dgm:pt>
    <dgm:pt modelId="{19FA01A4-8975-4117-AF7D-E96283DD0205}" type="parTrans" cxnId="{BED6BC95-CDEF-4F9B-9B8E-C0B747B75A9D}">
      <dgm:prSet/>
      <dgm:spPr/>
      <dgm:t>
        <a:bodyPr/>
        <a:lstStyle/>
        <a:p>
          <a:endParaRPr lang="en-US"/>
        </a:p>
      </dgm:t>
    </dgm:pt>
    <dgm:pt modelId="{FE273B59-DBCB-4BB4-AC87-3206A71B094F}" type="sibTrans" cxnId="{BED6BC95-CDEF-4F9B-9B8E-C0B747B75A9D}">
      <dgm:prSet/>
      <dgm:spPr/>
      <dgm:t>
        <a:bodyPr/>
        <a:lstStyle/>
        <a:p>
          <a:endParaRPr lang="en-US"/>
        </a:p>
      </dgm:t>
    </dgm:pt>
    <dgm:pt modelId="{48D7687D-EF91-45DE-BABE-C5D3A44F02C8}">
      <dgm:prSet/>
      <dgm:spPr/>
      <dgm:t>
        <a:bodyPr/>
        <a:lstStyle/>
        <a:p>
          <a:r>
            <a:rPr lang="en-US"/>
            <a:t>Fostering Inclusive Classrooms</a:t>
          </a:r>
        </a:p>
      </dgm:t>
    </dgm:pt>
    <dgm:pt modelId="{6D908FBB-C399-408E-BD9D-E5ADFE8F299B}" type="parTrans" cxnId="{3B0C08AE-9F55-4CA4-8CF1-FFEB943E0069}">
      <dgm:prSet/>
      <dgm:spPr/>
      <dgm:t>
        <a:bodyPr/>
        <a:lstStyle/>
        <a:p>
          <a:endParaRPr lang="en-US"/>
        </a:p>
      </dgm:t>
    </dgm:pt>
    <dgm:pt modelId="{9652720C-39F3-4AB7-B085-E0061ED58A55}" type="sibTrans" cxnId="{3B0C08AE-9F55-4CA4-8CF1-FFEB943E0069}">
      <dgm:prSet/>
      <dgm:spPr/>
      <dgm:t>
        <a:bodyPr/>
        <a:lstStyle/>
        <a:p>
          <a:endParaRPr lang="en-US"/>
        </a:p>
      </dgm:t>
    </dgm:pt>
    <dgm:pt modelId="{E264CBE9-730B-4D6C-82F0-C1B79E869AD1}">
      <dgm:prSet/>
      <dgm:spPr/>
      <dgm:t>
        <a:bodyPr/>
        <a:lstStyle/>
        <a:p>
          <a:r>
            <a:rPr lang="en-US"/>
            <a:t>“[Inclusive instructors] take responsibility for making their teaching and their curriculum inclusive. They continue to learn about both their students and teaching. They care about and for each and every student they teach. They change their teaching based on evidence about the practices that support and challenge all students to thrive.” </a:t>
          </a:r>
          <a:br>
            <a:rPr lang="en-US"/>
          </a:br>
          <a:r>
            <a:rPr lang="en-US"/>
            <a:t>Buffie Longmire-Avital &amp; Peter Felter, Foreword to Tracie Marcella Addy, Derek Dube, Khadijah A. Mitchell &amp; Mallory E. SoRell, What Inclusive Instructors Do, at x (2021). </a:t>
          </a:r>
        </a:p>
      </dgm:t>
    </dgm:pt>
    <dgm:pt modelId="{6412AA89-0FF9-4F00-B2F0-FF3C6D3F6191}" type="parTrans" cxnId="{CCF21604-6DFC-4D78-B35F-205266787F90}">
      <dgm:prSet/>
      <dgm:spPr/>
      <dgm:t>
        <a:bodyPr/>
        <a:lstStyle/>
        <a:p>
          <a:endParaRPr lang="en-US"/>
        </a:p>
      </dgm:t>
    </dgm:pt>
    <dgm:pt modelId="{C1D42949-4A17-4B27-BC39-DB778484ABC3}" type="sibTrans" cxnId="{CCF21604-6DFC-4D78-B35F-205266787F90}">
      <dgm:prSet/>
      <dgm:spPr/>
      <dgm:t>
        <a:bodyPr/>
        <a:lstStyle/>
        <a:p>
          <a:endParaRPr lang="en-US"/>
        </a:p>
      </dgm:t>
    </dgm:pt>
    <dgm:pt modelId="{5831F083-A305-4D6A-AC24-8B0C21D8EE06}">
      <dgm:prSet/>
      <dgm:spPr/>
      <dgm:t>
        <a:bodyPr/>
        <a:lstStyle/>
        <a:p>
          <a:r>
            <a:rPr lang="en-US"/>
            <a:t>Grounding</a:t>
          </a:r>
        </a:p>
      </dgm:t>
    </dgm:pt>
    <dgm:pt modelId="{6EA97F53-3F73-44F2-B910-7E6F07D3F587}" type="parTrans" cxnId="{F9E7D775-14D8-4AE7-AA18-0A8A1B406BD7}">
      <dgm:prSet/>
      <dgm:spPr/>
      <dgm:t>
        <a:bodyPr/>
        <a:lstStyle/>
        <a:p>
          <a:endParaRPr lang="en-US"/>
        </a:p>
      </dgm:t>
    </dgm:pt>
    <dgm:pt modelId="{41FF5478-A849-472E-9278-34FFCB0252E7}" type="sibTrans" cxnId="{F9E7D775-14D8-4AE7-AA18-0A8A1B406BD7}">
      <dgm:prSet/>
      <dgm:spPr/>
      <dgm:t>
        <a:bodyPr/>
        <a:lstStyle/>
        <a:p>
          <a:endParaRPr lang="en-US"/>
        </a:p>
      </dgm:t>
    </dgm:pt>
    <dgm:pt modelId="{1D69D475-8B24-468A-AEAA-0DC185412B13}">
      <dgm:prSet/>
      <dgm:spPr/>
      <dgm:t>
        <a:bodyPr/>
        <a:lstStyle/>
        <a:p>
          <a:r>
            <a:rPr lang="en-US"/>
            <a:t>Grounding Content &amp; Context in Communities</a:t>
          </a:r>
        </a:p>
      </dgm:t>
    </dgm:pt>
    <dgm:pt modelId="{8DF01A7C-C996-4F60-83B8-EF00A8DD504D}" type="parTrans" cxnId="{45D82E8F-7B88-4932-8E50-40CD4D15674A}">
      <dgm:prSet/>
      <dgm:spPr/>
      <dgm:t>
        <a:bodyPr/>
        <a:lstStyle/>
        <a:p>
          <a:endParaRPr lang="en-US"/>
        </a:p>
      </dgm:t>
    </dgm:pt>
    <dgm:pt modelId="{2E9808BD-37FE-443F-9FAB-A1D5967CC504}" type="sibTrans" cxnId="{45D82E8F-7B88-4932-8E50-40CD4D15674A}">
      <dgm:prSet/>
      <dgm:spPr/>
      <dgm:t>
        <a:bodyPr/>
        <a:lstStyle/>
        <a:p>
          <a:endParaRPr lang="en-US"/>
        </a:p>
      </dgm:t>
    </dgm:pt>
    <dgm:pt modelId="{8CADFE62-9E92-411E-9ACE-1A9C04EBB998}">
      <dgm:prSet/>
      <dgm:spPr/>
      <dgm:t>
        <a:bodyPr/>
        <a:lstStyle/>
        <a:p>
          <a:r>
            <a:rPr lang="en-US"/>
            <a:t>Engaging students in discussions of how the doctrine shapes communities</a:t>
          </a:r>
        </a:p>
      </dgm:t>
    </dgm:pt>
    <dgm:pt modelId="{8BE21A01-E18A-4C80-81A5-33CCA5E8FC3A}" type="parTrans" cxnId="{F4784AD1-C0C7-406D-9227-374E06565358}">
      <dgm:prSet/>
      <dgm:spPr/>
      <dgm:t>
        <a:bodyPr/>
        <a:lstStyle/>
        <a:p>
          <a:endParaRPr lang="en-US"/>
        </a:p>
      </dgm:t>
    </dgm:pt>
    <dgm:pt modelId="{682F46C6-7F39-4B39-84AA-FFA66FCEEDBC}" type="sibTrans" cxnId="{F4784AD1-C0C7-406D-9227-374E06565358}">
      <dgm:prSet/>
      <dgm:spPr/>
      <dgm:t>
        <a:bodyPr/>
        <a:lstStyle/>
        <a:p>
          <a:endParaRPr lang="en-US"/>
        </a:p>
      </dgm:t>
    </dgm:pt>
    <dgm:pt modelId="{F17C6B93-19C0-914A-9F4A-37A7A95BB7F2}" type="pres">
      <dgm:prSet presAssocID="{C4264C5E-08F3-4697-A40C-8631B938E3F3}" presName="linear" presStyleCnt="0">
        <dgm:presLayoutVars>
          <dgm:animLvl val="lvl"/>
          <dgm:resizeHandles val="exact"/>
        </dgm:presLayoutVars>
      </dgm:prSet>
      <dgm:spPr/>
    </dgm:pt>
    <dgm:pt modelId="{3A152500-0E15-4940-81E2-8845F4478ADB}" type="pres">
      <dgm:prSet presAssocID="{7CCA225B-A827-4DA5-89A4-84C91701EDDC}" presName="parentText" presStyleLbl="node1" presStyleIdx="0" presStyleCnt="2">
        <dgm:presLayoutVars>
          <dgm:chMax val="0"/>
          <dgm:bulletEnabled val="1"/>
        </dgm:presLayoutVars>
      </dgm:prSet>
      <dgm:spPr/>
    </dgm:pt>
    <dgm:pt modelId="{F3D99834-3945-1241-B66E-94A761292279}" type="pres">
      <dgm:prSet presAssocID="{7CCA225B-A827-4DA5-89A4-84C91701EDDC}" presName="childText" presStyleLbl="revTx" presStyleIdx="0" presStyleCnt="2">
        <dgm:presLayoutVars>
          <dgm:bulletEnabled val="1"/>
        </dgm:presLayoutVars>
      </dgm:prSet>
      <dgm:spPr/>
    </dgm:pt>
    <dgm:pt modelId="{3EB7E3D5-C7DA-8448-B6F5-5612C87E7EBC}" type="pres">
      <dgm:prSet presAssocID="{5831F083-A305-4D6A-AC24-8B0C21D8EE06}" presName="parentText" presStyleLbl="node1" presStyleIdx="1" presStyleCnt="2">
        <dgm:presLayoutVars>
          <dgm:chMax val="0"/>
          <dgm:bulletEnabled val="1"/>
        </dgm:presLayoutVars>
      </dgm:prSet>
      <dgm:spPr/>
    </dgm:pt>
    <dgm:pt modelId="{40C84E58-DAF8-5042-859D-8021710FDF6F}" type="pres">
      <dgm:prSet presAssocID="{5831F083-A305-4D6A-AC24-8B0C21D8EE06}" presName="childText" presStyleLbl="revTx" presStyleIdx="1" presStyleCnt="2">
        <dgm:presLayoutVars>
          <dgm:bulletEnabled val="1"/>
        </dgm:presLayoutVars>
      </dgm:prSet>
      <dgm:spPr/>
    </dgm:pt>
  </dgm:ptLst>
  <dgm:cxnLst>
    <dgm:cxn modelId="{CCF21604-6DFC-4D78-B35F-205266787F90}" srcId="{48D7687D-EF91-45DE-BABE-C5D3A44F02C8}" destId="{E264CBE9-730B-4D6C-82F0-C1B79E869AD1}" srcOrd="0" destOrd="0" parTransId="{6412AA89-0FF9-4F00-B2F0-FF3C6D3F6191}" sibTransId="{C1D42949-4A17-4B27-BC39-DB778484ABC3}"/>
    <dgm:cxn modelId="{0BD4710E-B2CB-1444-8B42-3791F5B76F2A}" type="presOf" srcId="{5831F083-A305-4D6A-AC24-8B0C21D8EE06}" destId="{3EB7E3D5-C7DA-8448-B6F5-5612C87E7EBC}" srcOrd="0" destOrd="0" presId="urn:microsoft.com/office/officeart/2005/8/layout/vList2"/>
    <dgm:cxn modelId="{B0B5B91C-901A-5D49-BB0D-944E1B0C065F}" type="presOf" srcId="{E264CBE9-730B-4D6C-82F0-C1B79E869AD1}" destId="{F3D99834-3945-1241-B66E-94A761292279}" srcOrd="0" destOrd="1" presId="urn:microsoft.com/office/officeart/2005/8/layout/vList2"/>
    <dgm:cxn modelId="{C468B938-0D9F-804C-92C3-4094019DDF75}" type="presOf" srcId="{C4264C5E-08F3-4697-A40C-8631B938E3F3}" destId="{F17C6B93-19C0-914A-9F4A-37A7A95BB7F2}" srcOrd="0" destOrd="0" presId="urn:microsoft.com/office/officeart/2005/8/layout/vList2"/>
    <dgm:cxn modelId="{F9E7D775-14D8-4AE7-AA18-0A8A1B406BD7}" srcId="{C4264C5E-08F3-4697-A40C-8631B938E3F3}" destId="{5831F083-A305-4D6A-AC24-8B0C21D8EE06}" srcOrd="1" destOrd="0" parTransId="{6EA97F53-3F73-44F2-B910-7E6F07D3F587}" sibTransId="{41FF5478-A849-472E-9278-34FFCB0252E7}"/>
    <dgm:cxn modelId="{1554365A-DBCB-EE4A-912F-4FF668314C5C}" type="presOf" srcId="{8CADFE62-9E92-411E-9ACE-1A9C04EBB998}" destId="{40C84E58-DAF8-5042-859D-8021710FDF6F}" srcOrd="0" destOrd="1" presId="urn:microsoft.com/office/officeart/2005/8/layout/vList2"/>
    <dgm:cxn modelId="{9ABD0183-F1F6-8E46-880B-7E4B5D9C965E}" type="presOf" srcId="{7CCA225B-A827-4DA5-89A4-84C91701EDDC}" destId="{3A152500-0E15-4940-81E2-8845F4478ADB}" srcOrd="0" destOrd="0" presId="urn:microsoft.com/office/officeart/2005/8/layout/vList2"/>
    <dgm:cxn modelId="{45D82E8F-7B88-4932-8E50-40CD4D15674A}" srcId="{5831F083-A305-4D6A-AC24-8B0C21D8EE06}" destId="{1D69D475-8B24-468A-AEAA-0DC185412B13}" srcOrd="0" destOrd="0" parTransId="{8DF01A7C-C996-4F60-83B8-EF00A8DD504D}" sibTransId="{2E9808BD-37FE-443F-9FAB-A1D5967CC504}"/>
    <dgm:cxn modelId="{BED6BC95-CDEF-4F9B-9B8E-C0B747B75A9D}" srcId="{C4264C5E-08F3-4697-A40C-8631B938E3F3}" destId="{7CCA225B-A827-4DA5-89A4-84C91701EDDC}" srcOrd="0" destOrd="0" parTransId="{19FA01A4-8975-4117-AF7D-E96283DD0205}" sibTransId="{FE273B59-DBCB-4BB4-AC87-3206A71B094F}"/>
    <dgm:cxn modelId="{3B0C08AE-9F55-4CA4-8CF1-FFEB943E0069}" srcId="{7CCA225B-A827-4DA5-89A4-84C91701EDDC}" destId="{48D7687D-EF91-45DE-BABE-C5D3A44F02C8}" srcOrd="0" destOrd="0" parTransId="{6D908FBB-C399-408E-BD9D-E5ADFE8F299B}" sibTransId="{9652720C-39F3-4AB7-B085-E0061ED58A55}"/>
    <dgm:cxn modelId="{36E72ED0-1EC5-6A47-8824-4CE4F55F6456}" type="presOf" srcId="{48D7687D-EF91-45DE-BABE-C5D3A44F02C8}" destId="{F3D99834-3945-1241-B66E-94A761292279}" srcOrd="0" destOrd="0" presId="urn:microsoft.com/office/officeart/2005/8/layout/vList2"/>
    <dgm:cxn modelId="{F4784AD1-C0C7-406D-9227-374E06565358}" srcId="{1D69D475-8B24-468A-AEAA-0DC185412B13}" destId="{8CADFE62-9E92-411E-9ACE-1A9C04EBB998}" srcOrd="0" destOrd="0" parTransId="{8BE21A01-E18A-4C80-81A5-33CCA5E8FC3A}" sibTransId="{682F46C6-7F39-4B39-84AA-FFA66FCEEDBC}"/>
    <dgm:cxn modelId="{BBDCD3E4-E289-EA4B-A723-1BFFB17F9080}" type="presOf" srcId="{1D69D475-8B24-468A-AEAA-0DC185412B13}" destId="{40C84E58-DAF8-5042-859D-8021710FDF6F}" srcOrd="0" destOrd="0" presId="urn:microsoft.com/office/officeart/2005/8/layout/vList2"/>
    <dgm:cxn modelId="{C0E442C8-90D5-6A44-A3FF-DE08805811F1}" type="presParOf" srcId="{F17C6B93-19C0-914A-9F4A-37A7A95BB7F2}" destId="{3A152500-0E15-4940-81E2-8845F4478ADB}" srcOrd="0" destOrd="0" presId="urn:microsoft.com/office/officeart/2005/8/layout/vList2"/>
    <dgm:cxn modelId="{5BA49DFE-3AE8-8149-89DB-88F275D24095}" type="presParOf" srcId="{F17C6B93-19C0-914A-9F4A-37A7A95BB7F2}" destId="{F3D99834-3945-1241-B66E-94A761292279}" srcOrd="1" destOrd="0" presId="urn:microsoft.com/office/officeart/2005/8/layout/vList2"/>
    <dgm:cxn modelId="{F7769B1D-D625-D940-8C09-A34F6F16BFBC}" type="presParOf" srcId="{F17C6B93-19C0-914A-9F4A-37A7A95BB7F2}" destId="{3EB7E3D5-C7DA-8448-B6F5-5612C87E7EBC}" srcOrd="2" destOrd="0" presId="urn:microsoft.com/office/officeart/2005/8/layout/vList2"/>
    <dgm:cxn modelId="{8247EC74-4FFA-E34E-A421-8B3ECE4817A5}" type="presParOf" srcId="{F17C6B93-19C0-914A-9F4A-37A7A95BB7F2}" destId="{40C84E58-DAF8-5042-859D-8021710FDF6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52AEB8-80E9-F446-BA4E-DC7A5DC7D056}" type="doc">
      <dgm:prSet loTypeId="urn:microsoft.com/office/officeart/2005/8/layout/gear1" loCatId="relationship" qsTypeId="urn:microsoft.com/office/officeart/2005/8/quickstyle/simple4" qsCatId="simple" csTypeId="urn:microsoft.com/office/officeart/2005/8/colors/accent1_2" csCatId="accent1" phldr="1"/>
      <dgm:spPr/>
      <dgm:t>
        <a:bodyPr/>
        <a:lstStyle/>
        <a:p>
          <a:endParaRPr lang="en-US"/>
        </a:p>
      </dgm:t>
    </dgm:pt>
    <dgm:pt modelId="{8FE78E43-E37F-5244-A1FC-8A7A62DE6E34}">
      <dgm:prSet phldrT="[Text]"/>
      <dgm:spPr/>
      <dgm:t>
        <a:bodyPr/>
        <a:lstStyle/>
        <a:p>
          <a:r>
            <a:rPr lang="en-US" baseline="0" dirty="0">
              <a:solidFill>
                <a:schemeClr val="tx1"/>
              </a:solidFill>
            </a:rPr>
            <a:t>Socratic Courses</a:t>
          </a:r>
        </a:p>
      </dgm:t>
    </dgm:pt>
    <dgm:pt modelId="{6CB78860-7FF5-3342-B43B-826D84EB8EC0}" type="parTrans" cxnId="{F4003107-3C35-9247-AB5B-CCDC406E0626}">
      <dgm:prSet/>
      <dgm:spPr/>
      <dgm:t>
        <a:bodyPr/>
        <a:lstStyle/>
        <a:p>
          <a:endParaRPr lang="en-US"/>
        </a:p>
      </dgm:t>
    </dgm:pt>
    <dgm:pt modelId="{A54AF177-6F6D-4646-96EF-B55998B5B5F1}" type="sibTrans" cxnId="{F4003107-3C35-9247-AB5B-CCDC406E0626}">
      <dgm:prSet/>
      <dgm:spPr/>
      <dgm:t>
        <a:bodyPr/>
        <a:lstStyle/>
        <a:p>
          <a:endParaRPr lang="en-US"/>
        </a:p>
      </dgm:t>
    </dgm:pt>
    <dgm:pt modelId="{B1B90435-9994-1347-A461-A8C08FD65F0B}">
      <dgm:prSet phldrT="[Text]"/>
      <dgm:spPr/>
      <dgm:t>
        <a:bodyPr/>
        <a:lstStyle/>
        <a:p>
          <a:r>
            <a:rPr lang="en-US" baseline="0" dirty="0">
              <a:solidFill>
                <a:schemeClr val="tx1"/>
              </a:solidFill>
            </a:rPr>
            <a:t>Seminars &amp; Experiential Learning</a:t>
          </a:r>
        </a:p>
      </dgm:t>
    </dgm:pt>
    <dgm:pt modelId="{344E3733-C3E0-6647-8BA0-82EC8136534F}" type="parTrans" cxnId="{39292A5A-4B5D-5940-BEF1-80202918BDDD}">
      <dgm:prSet/>
      <dgm:spPr/>
      <dgm:t>
        <a:bodyPr/>
        <a:lstStyle/>
        <a:p>
          <a:endParaRPr lang="en-US"/>
        </a:p>
      </dgm:t>
    </dgm:pt>
    <dgm:pt modelId="{B9FC4FF4-CBE3-7544-A2DC-9D064EC9C0D2}" type="sibTrans" cxnId="{39292A5A-4B5D-5940-BEF1-80202918BDDD}">
      <dgm:prSet/>
      <dgm:spPr/>
      <dgm:t>
        <a:bodyPr/>
        <a:lstStyle/>
        <a:p>
          <a:endParaRPr lang="en-US"/>
        </a:p>
      </dgm:t>
    </dgm:pt>
    <dgm:pt modelId="{73A0EBA7-8B66-DF47-B767-F6108EC0C1BC}">
      <dgm:prSet phldrT="[Text]"/>
      <dgm:spPr/>
      <dgm:t>
        <a:bodyPr/>
        <a:lstStyle/>
        <a:p>
          <a:endParaRPr lang="en-US"/>
        </a:p>
      </dgm:t>
    </dgm:pt>
    <dgm:pt modelId="{26778A8C-3C25-C54C-9FFE-83778993235C}" type="parTrans" cxnId="{93B55512-EA7E-9741-AE61-84C9B606738F}">
      <dgm:prSet/>
      <dgm:spPr/>
      <dgm:t>
        <a:bodyPr/>
        <a:lstStyle/>
        <a:p>
          <a:endParaRPr lang="en-US"/>
        </a:p>
      </dgm:t>
    </dgm:pt>
    <dgm:pt modelId="{194A652F-0B6C-2D48-A2E8-F05C8397674A}" type="sibTrans" cxnId="{93B55512-EA7E-9741-AE61-84C9B606738F}">
      <dgm:prSet/>
      <dgm:spPr/>
      <dgm:t>
        <a:bodyPr/>
        <a:lstStyle/>
        <a:p>
          <a:endParaRPr lang="en-US"/>
        </a:p>
      </dgm:t>
    </dgm:pt>
    <dgm:pt modelId="{277C9CE1-988B-5B4F-B885-470A07CA287B}">
      <dgm:prSet/>
      <dgm:spPr/>
      <dgm:t>
        <a:bodyPr/>
        <a:lstStyle/>
        <a:p>
          <a:endParaRPr lang="en-US" dirty="0"/>
        </a:p>
      </dgm:t>
    </dgm:pt>
    <dgm:pt modelId="{A64FAFE8-67DA-DE4B-8B0A-DCFF9F45A7EB}" type="parTrans" cxnId="{FBB3AA5B-D64A-E44D-BE7C-9128B9652A7C}">
      <dgm:prSet/>
      <dgm:spPr/>
      <dgm:t>
        <a:bodyPr/>
        <a:lstStyle/>
        <a:p>
          <a:endParaRPr lang="en-US"/>
        </a:p>
      </dgm:t>
    </dgm:pt>
    <dgm:pt modelId="{6FD13C70-77F2-5549-958E-1D92C6408961}" type="sibTrans" cxnId="{FBB3AA5B-D64A-E44D-BE7C-9128B9652A7C}">
      <dgm:prSet/>
      <dgm:spPr/>
      <dgm:t>
        <a:bodyPr/>
        <a:lstStyle/>
        <a:p>
          <a:endParaRPr lang="en-US"/>
        </a:p>
      </dgm:t>
    </dgm:pt>
    <dgm:pt modelId="{4DA6035D-F758-5743-A4F2-C6D94D32BC25}">
      <dgm:prSet phldrT="[Text]"/>
      <dgm:spPr/>
      <dgm:t>
        <a:bodyPr/>
        <a:lstStyle/>
        <a:p>
          <a:endParaRPr lang="en-US" dirty="0"/>
        </a:p>
      </dgm:t>
    </dgm:pt>
    <dgm:pt modelId="{E691A9FA-5866-FE40-9EF5-CE89E8F1474E}" type="parTrans" cxnId="{B2D33F86-9ED0-A541-87B1-8C2398076753}">
      <dgm:prSet/>
      <dgm:spPr/>
      <dgm:t>
        <a:bodyPr/>
        <a:lstStyle/>
        <a:p>
          <a:endParaRPr lang="en-US"/>
        </a:p>
      </dgm:t>
    </dgm:pt>
    <dgm:pt modelId="{C75FB49E-3F37-4848-BE60-AADA9F77DE9B}" type="sibTrans" cxnId="{B2D33F86-9ED0-A541-87B1-8C2398076753}">
      <dgm:prSet/>
      <dgm:spPr/>
      <dgm:t>
        <a:bodyPr/>
        <a:lstStyle/>
        <a:p>
          <a:endParaRPr lang="en-US"/>
        </a:p>
      </dgm:t>
    </dgm:pt>
    <dgm:pt modelId="{58199271-0C76-3F4B-B1EF-F661E8B27B5E}">
      <dgm:prSet/>
      <dgm:spPr/>
      <dgm:t>
        <a:bodyPr/>
        <a:lstStyle/>
        <a:p>
          <a:endParaRPr lang="en-US"/>
        </a:p>
      </dgm:t>
    </dgm:pt>
    <dgm:pt modelId="{495CB4F1-6B26-9946-AC12-8B49CB403B21}" type="parTrans" cxnId="{24E66D8F-B754-A945-A3ED-2C789A0E6E94}">
      <dgm:prSet/>
      <dgm:spPr/>
      <dgm:t>
        <a:bodyPr/>
        <a:lstStyle/>
        <a:p>
          <a:endParaRPr lang="en-US"/>
        </a:p>
      </dgm:t>
    </dgm:pt>
    <dgm:pt modelId="{AFFD1D1A-C898-1D47-A29D-7ECF0E8799F4}" type="sibTrans" cxnId="{24E66D8F-B754-A945-A3ED-2C789A0E6E94}">
      <dgm:prSet/>
      <dgm:spPr/>
      <dgm:t>
        <a:bodyPr/>
        <a:lstStyle/>
        <a:p>
          <a:endParaRPr lang="en-US"/>
        </a:p>
      </dgm:t>
    </dgm:pt>
    <dgm:pt modelId="{48122BCC-20F1-3646-BC4F-667E135AC5DD}">
      <dgm:prSet/>
      <dgm:spPr/>
      <dgm:t>
        <a:bodyPr/>
        <a:lstStyle/>
        <a:p>
          <a:r>
            <a:rPr lang="en-US" baseline="0" dirty="0">
              <a:solidFill>
                <a:schemeClr val="tx1"/>
              </a:solidFill>
            </a:rPr>
            <a:t>Clinics</a:t>
          </a:r>
        </a:p>
      </dgm:t>
    </dgm:pt>
    <dgm:pt modelId="{B031A0F3-9EA7-2B44-BFB6-BA43C0444D8A}" type="parTrans" cxnId="{AFC75CC6-1803-584F-81CF-5A6861E7A7AF}">
      <dgm:prSet/>
      <dgm:spPr/>
      <dgm:t>
        <a:bodyPr/>
        <a:lstStyle/>
        <a:p>
          <a:endParaRPr lang="en-US"/>
        </a:p>
      </dgm:t>
    </dgm:pt>
    <dgm:pt modelId="{5666DFD7-BB04-8948-94B7-B48BAD28D4F3}" type="sibTrans" cxnId="{AFC75CC6-1803-584F-81CF-5A6861E7A7AF}">
      <dgm:prSet/>
      <dgm:spPr/>
      <dgm:t>
        <a:bodyPr/>
        <a:lstStyle/>
        <a:p>
          <a:endParaRPr lang="en-US"/>
        </a:p>
      </dgm:t>
    </dgm:pt>
    <dgm:pt modelId="{14DE6F62-0686-9B45-8607-064CB6BAFA8A}">
      <dgm:prSet/>
      <dgm:spPr/>
      <dgm:t>
        <a:bodyPr/>
        <a:lstStyle/>
        <a:p>
          <a:endParaRPr lang="en-US"/>
        </a:p>
      </dgm:t>
    </dgm:pt>
    <dgm:pt modelId="{60509EB2-A703-6744-866C-A0F7BC737129}" type="parTrans" cxnId="{9B051B8F-3984-324F-8365-C4F11358C611}">
      <dgm:prSet/>
      <dgm:spPr/>
      <dgm:t>
        <a:bodyPr/>
        <a:lstStyle/>
        <a:p>
          <a:endParaRPr lang="en-US"/>
        </a:p>
      </dgm:t>
    </dgm:pt>
    <dgm:pt modelId="{8E229311-DB82-4F4F-8E97-B9585AA575A2}" type="sibTrans" cxnId="{9B051B8F-3984-324F-8365-C4F11358C611}">
      <dgm:prSet/>
      <dgm:spPr/>
      <dgm:t>
        <a:bodyPr/>
        <a:lstStyle/>
        <a:p>
          <a:endParaRPr lang="en-US"/>
        </a:p>
      </dgm:t>
    </dgm:pt>
    <dgm:pt modelId="{1FF087CB-86C7-264D-84C0-6DA4CF1B6D4B}">
      <dgm:prSet custLinFactNeighborX="556" custLinFactNeighborY="-2935"/>
      <dgm:spPr/>
    </dgm:pt>
    <dgm:pt modelId="{1F69256A-F1C2-A341-BC13-9DF5FEAE1C91}" type="parTrans" cxnId="{358A08A3-7443-1F4F-91B8-5B8550D1E58F}">
      <dgm:prSet/>
      <dgm:spPr/>
      <dgm:t>
        <a:bodyPr/>
        <a:lstStyle/>
        <a:p>
          <a:endParaRPr lang="en-US"/>
        </a:p>
      </dgm:t>
    </dgm:pt>
    <dgm:pt modelId="{BA1C8647-365D-7643-90AF-FE4DECA1C479}" type="sibTrans" cxnId="{358A08A3-7443-1F4F-91B8-5B8550D1E58F}">
      <dgm:prSet/>
      <dgm:spPr/>
      <dgm:t>
        <a:bodyPr/>
        <a:lstStyle/>
        <a:p>
          <a:endParaRPr lang="en-US"/>
        </a:p>
      </dgm:t>
    </dgm:pt>
    <dgm:pt modelId="{B684B53A-B05D-6146-9135-245F9383EE18}" type="pres">
      <dgm:prSet presAssocID="{3152AEB8-80E9-F446-BA4E-DC7A5DC7D056}" presName="composite" presStyleCnt="0">
        <dgm:presLayoutVars>
          <dgm:chMax val="3"/>
          <dgm:animLvl val="lvl"/>
          <dgm:resizeHandles val="exact"/>
        </dgm:presLayoutVars>
      </dgm:prSet>
      <dgm:spPr/>
    </dgm:pt>
    <dgm:pt modelId="{810CAFA0-2E9E-0045-9278-7FCE6E93719C}" type="pres">
      <dgm:prSet presAssocID="{8FE78E43-E37F-5244-A1FC-8A7A62DE6E34}" presName="gear1" presStyleLbl="node1" presStyleIdx="0" presStyleCnt="3" custScaleX="66098" custScaleY="66919" custLinFactNeighborX="-9678">
        <dgm:presLayoutVars>
          <dgm:chMax val="1"/>
          <dgm:bulletEnabled val="1"/>
        </dgm:presLayoutVars>
      </dgm:prSet>
      <dgm:spPr/>
    </dgm:pt>
    <dgm:pt modelId="{CFF19542-2B95-F245-AF20-994128D53695}" type="pres">
      <dgm:prSet presAssocID="{8FE78E43-E37F-5244-A1FC-8A7A62DE6E34}" presName="gear1srcNode" presStyleLbl="node1" presStyleIdx="0" presStyleCnt="3"/>
      <dgm:spPr/>
    </dgm:pt>
    <dgm:pt modelId="{B8D96C2B-D6A3-1A4A-8C0A-369EACF93016}" type="pres">
      <dgm:prSet presAssocID="{8FE78E43-E37F-5244-A1FC-8A7A62DE6E34}" presName="gear1dstNode" presStyleLbl="node1" presStyleIdx="0" presStyleCnt="3"/>
      <dgm:spPr/>
    </dgm:pt>
    <dgm:pt modelId="{69EB1254-459E-4140-AB69-636E031F9EB7}" type="pres">
      <dgm:prSet presAssocID="{B1B90435-9994-1347-A461-A8C08FD65F0B}" presName="gear2" presStyleLbl="node1" presStyleIdx="1" presStyleCnt="3">
        <dgm:presLayoutVars>
          <dgm:chMax val="1"/>
          <dgm:bulletEnabled val="1"/>
        </dgm:presLayoutVars>
      </dgm:prSet>
      <dgm:spPr/>
    </dgm:pt>
    <dgm:pt modelId="{47F15691-9EAE-0640-88DB-AABD58622581}" type="pres">
      <dgm:prSet presAssocID="{B1B90435-9994-1347-A461-A8C08FD65F0B}" presName="gear2srcNode" presStyleLbl="node1" presStyleIdx="1" presStyleCnt="3"/>
      <dgm:spPr/>
    </dgm:pt>
    <dgm:pt modelId="{A0A58533-75E4-354A-A421-7E266A7893B5}" type="pres">
      <dgm:prSet presAssocID="{B1B90435-9994-1347-A461-A8C08FD65F0B}" presName="gear2dstNode" presStyleLbl="node1" presStyleIdx="1" presStyleCnt="3"/>
      <dgm:spPr/>
    </dgm:pt>
    <dgm:pt modelId="{F9B80B4A-6F12-D74E-A094-77F02AB7FAD6}" type="pres">
      <dgm:prSet presAssocID="{48122BCC-20F1-3646-BC4F-667E135AC5DD}" presName="gear3" presStyleLbl="node1" presStyleIdx="2" presStyleCnt="3" custLinFactNeighborX="556" custLinFactNeighborY="-2935"/>
      <dgm:spPr/>
    </dgm:pt>
    <dgm:pt modelId="{4E25E71F-BE0F-C74A-8ABD-7056A1417C93}" type="pres">
      <dgm:prSet presAssocID="{48122BCC-20F1-3646-BC4F-667E135AC5DD}" presName="gear3tx" presStyleLbl="node1" presStyleIdx="2" presStyleCnt="3">
        <dgm:presLayoutVars>
          <dgm:chMax val="1"/>
          <dgm:bulletEnabled val="1"/>
        </dgm:presLayoutVars>
      </dgm:prSet>
      <dgm:spPr/>
    </dgm:pt>
    <dgm:pt modelId="{3F63C531-A760-0B44-9917-24D9A842E30F}" type="pres">
      <dgm:prSet presAssocID="{48122BCC-20F1-3646-BC4F-667E135AC5DD}" presName="gear3srcNode" presStyleLbl="node1" presStyleIdx="2" presStyleCnt="3"/>
      <dgm:spPr/>
    </dgm:pt>
    <dgm:pt modelId="{707F6215-53F8-B840-ADF8-7DF668CD3942}" type="pres">
      <dgm:prSet presAssocID="{48122BCC-20F1-3646-BC4F-667E135AC5DD}" presName="gear3dstNode" presStyleLbl="node1" presStyleIdx="2" presStyleCnt="3"/>
      <dgm:spPr/>
    </dgm:pt>
    <dgm:pt modelId="{70071D75-1344-2841-8F39-C78A967460CE}" type="pres">
      <dgm:prSet presAssocID="{A54AF177-6F6D-4646-96EF-B55998B5B5F1}" presName="connector1" presStyleLbl="sibTrans2D1" presStyleIdx="0" presStyleCnt="3" custScaleX="60381" custScaleY="83658" custLinFactNeighborX="-329"/>
      <dgm:spPr/>
    </dgm:pt>
    <dgm:pt modelId="{A52BCD3C-B569-B64B-9245-FE5BA6AEE7B1}" type="pres">
      <dgm:prSet presAssocID="{B9FC4FF4-CBE3-7544-A2DC-9D064EC9C0D2}" presName="connector2" presStyleLbl="sibTrans2D1" presStyleIdx="1" presStyleCnt="3"/>
      <dgm:spPr/>
    </dgm:pt>
    <dgm:pt modelId="{C8CB9619-F713-EF4C-ADD0-88AC2EB105DC}" type="pres">
      <dgm:prSet presAssocID="{5666DFD7-BB04-8948-94B7-B48BAD28D4F3}" presName="connector3" presStyleLbl="sibTrans2D1" presStyleIdx="2" presStyleCnt="3"/>
      <dgm:spPr/>
    </dgm:pt>
  </dgm:ptLst>
  <dgm:cxnLst>
    <dgm:cxn modelId="{4FC32405-C61C-A24B-83B1-00DFE5615E0F}" type="presOf" srcId="{48122BCC-20F1-3646-BC4F-667E135AC5DD}" destId="{F9B80B4A-6F12-D74E-A094-77F02AB7FAD6}" srcOrd="0" destOrd="0" presId="urn:microsoft.com/office/officeart/2005/8/layout/gear1"/>
    <dgm:cxn modelId="{F4003107-3C35-9247-AB5B-CCDC406E0626}" srcId="{3152AEB8-80E9-F446-BA4E-DC7A5DC7D056}" destId="{8FE78E43-E37F-5244-A1FC-8A7A62DE6E34}" srcOrd="0" destOrd="0" parTransId="{6CB78860-7FF5-3342-B43B-826D84EB8EC0}" sibTransId="{A54AF177-6F6D-4646-96EF-B55998B5B5F1}"/>
    <dgm:cxn modelId="{21034412-8B7F-4744-8550-3F6AC653DC85}" type="presOf" srcId="{B1B90435-9994-1347-A461-A8C08FD65F0B}" destId="{47F15691-9EAE-0640-88DB-AABD58622581}" srcOrd="1" destOrd="0" presId="urn:microsoft.com/office/officeart/2005/8/layout/gear1"/>
    <dgm:cxn modelId="{93B55512-EA7E-9741-AE61-84C9B606738F}" srcId="{3152AEB8-80E9-F446-BA4E-DC7A5DC7D056}" destId="{73A0EBA7-8B66-DF47-B767-F6108EC0C1BC}" srcOrd="6" destOrd="0" parTransId="{26778A8C-3C25-C54C-9FFE-83778993235C}" sibTransId="{194A652F-0B6C-2D48-A2E8-F05C8397674A}"/>
    <dgm:cxn modelId="{3D546619-8EF7-2141-9F98-A4BFF565B374}" type="presOf" srcId="{8FE78E43-E37F-5244-A1FC-8A7A62DE6E34}" destId="{CFF19542-2B95-F245-AF20-994128D53695}" srcOrd="1" destOrd="0" presId="urn:microsoft.com/office/officeart/2005/8/layout/gear1"/>
    <dgm:cxn modelId="{B6B2E01C-785B-B145-A26B-E22269AB23A7}" type="presOf" srcId="{48122BCC-20F1-3646-BC4F-667E135AC5DD}" destId="{707F6215-53F8-B840-ADF8-7DF668CD3942}" srcOrd="3" destOrd="0" presId="urn:microsoft.com/office/officeart/2005/8/layout/gear1"/>
    <dgm:cxn modelId="{D04BEC29-9B6B-9E41-9642-75213511712F}" type="presOf" srcId="{B1B90435-9994-1347-A461-A8C08FD65F0B}" destId="{A0A58533-75E4-354A-A421-7E266A7893B5}" srcOrd="2" destOrd="0" presId="urn:microsoft.com/office/officeart/2005/8/layout/gear1"/>
    <dgm:cxn modelId="{B308502D-6BEE-884C-BF70-A0D9BD97A76D}" type="presOf" srcId="{48122BCC-20F1-3646-BC4F-667E135AC5DD}" destId="{3F63C531-A760-0B44-9917-24D9A842E30F}" srcOrd="2" destOrd="0" presId="urn:microsoft.com/office/officeart/2005/8/layout/gear1"/>
    <dgm:cxn modelId="{518C0A2F-B3E7-D64E-AE46-C50717DB8662}" type="presOf" srcId="{B9FC4FF4-CBE3-7544-A2DC-9D064EC9C0D2}" destId="{A52BCD3C-B569-B64B-9245-FE5BA6AEE7B1}" srcOrd="0" destOrd="0" presId="urn:microsoft.com/office/officeart/2005/8/layout/gear1"/>
    <dgm:cxn modelId="{FBB3AA5B-D64A-E44D-BE7C-9128B9652A7C}" srcId="{3152AEB8-80E9-F446-BA4E-DC7A5DC7D056}" destId="{277C9CE1-988B-5B4F-B885-470A07CA287B}" srcOrd="7" destOrd="0" parTransId="{A64FAFE8-67DA-DE4B-8B0A-DCFF9F45A7EB}" sibTransId="{6FD13C70-77F2-5549-958E-1D92C6408961}"/>
    <dgm:cxn modelId="{509FCC51-D6DC-1846-83EF-2DBE429231A1}" type="presOf" srcId="{8FE78E43-E37F-5244-A1FC-8A7A62DE6E34}" destId="{B8D96C2B-D6A3-1A4A-8C0A-369EACF93016}" srcOrd="2" destOrd="0" presId="urn:microsoft.com/office/officeart/2005/8/layout/gear1"/>
    <dgm:cxn modelId="{39292A5A-4B5D-5940-BEF1-80202918BDDD}" srcId="{3152AEB8-80E9-F446-BA4E-DC7A5DC7D056}" destId="{B1B90435-9994-1347-A461-A8C08FD65F0B}" srcOrd="1" destOrd="0" parTransId="{344E3733-C3E0-6647-8BA0-82EC8136534F}" sibTransId="{B9FC4FF4-CBE3-7544-A2DC-9D064EC9C0D2}"/>
    <dgm:cxn modelId="{B2D33F86-9ED0-A541-87B1-8C2398076753}" srcId="{3152AEB8-80E9-F446-BA4E-DC7A5DC7D056}" destId="{4DA6035D-F758-5743-A4F2-C6D94D32BC25}" srcOrd="8" destOrd="0" parTransId="{E691A9FA-5866-FE40-9EF5-CE89E8F1474E}" sibTransId="{C75FB49E-3F37-4848-BE60-AADA9F77DE9B}"/>
    <dgm:cxn modelId="{9B051B8F-3984-324F-8365-C4F11358C611}" srcId="{3152AEB8-80E9-F446-BA4E-DC7A5DC7D056}" destId="{14DE6F62-0686-9B45-8607-064CB6BAFA8A}" srcOrd="5" destOrd="0" parTransId="{60509EB2-A703-6744-866C-A0F7BC737129}" sibTransId="{8E229311-DB82-4F4F-8E97-B9585AA575A2}"/>
    <dgm:cxn modelId="{24E66D8F-B754-A945-A3ED-2C789A0E6E94}" srcId="{3152AEB8-80E9-F446-BA4E-DC7A5DC7D056}" destId="{58199271-0C76-3F4B-B1EF-F661E8B27B5E}" srcOrd="4" destOrd="0" parTransId="{495CB4F1-6B26-9946-AC12-8B49CB403B21}" sibTransId="{AFFD1D1A-C898-1D47-A29D-7ECF0E8799F4}"/>
    <dgm:cxn modelId="{30C5BD9F-171C-CE4C-9D9E-FA83D87244CC}" type="presOf" srcId="{B1B90435-9994-1347-A461-A8C08FD65F0B}" destId="{69EB1254-459E-4140-AB69-636E031F9EB7}" srcOrd="0" destOrd="0" presId="urn:microsoft.com/office/officeart/2005/8/layout/gear1"/>
    <dgm:cxn modelId="{358A08A3-7443-1F4F-91B8-5B8550D1E58F}" srcId="{3152AEB8-80E9-F446-BA4E-DC7A5DC7D056}" destId="{1FF087CB-86C7-264D-84C0-6DA4CF1B6D4B}" srcOrd="3" destOrd="0" parTransId="{1F69256A-F1C2-A341-BC13-9DF5FEAE1C91}" sibTransId="{BA1C8647-365D-7643-90AF-FE4DECA1C479}"/>
    <dgm:cxn modelId="{15DBDDB8-87AD-C54F-BADE-8A787F35C236}" type="presOf" srcId="{3152AEB8-80E9-F446-BA4E-DC7A5DC7D056}" destId="{B684B53A-B05D-6146-9135-245F9383EE18}" srcOrd="0" destOrd="0" presId="urn:microsoft.com/office/officeart/2005/8/layout/gear1"/>
    <dgm:cxn modelId="{AFC75CC6-1803-584F-81CF-5A6861E7A7AF}" srcId="{3152AEB8-80E9-F446-BA4E-DC7A5DC7D056}" destId="{48122BCC-20F1-3646-BC4F-667E135AC5DD}" srcOrd="2" destOrd="0" parTransId="{B031A0F3-9EA7-2B44-BFB6-BA43C0444D8A}" sibTransId="{5666DFD7-BB04-8948-94B7-B48BAD28D4F3}"/>
    <dgm:cxn modelId="{11D02BC7-1826-7041-BEEB-08E87B6C3F55}" type="presOf" srcId="{48122BCC-20F1-3646-BC4F-667E135AC5DD}" destId="{4E25E71F-BE0F-C74A-8ABD-7056A1417C93}" srcOrd="1" destOrd="0" presId="urn:microsoft.com/office/officeart/2005/8/layout/gear1"/>
    <dgm:cxn modelId="{23B5FEF4-EF69-3F49-B099-4DE3293FAAFF}" type="presOf" srcId="{8FE78E43-E37F-5244-A1FC-8A7A62DE6E34}" destId="{810CAFA0-2E9E-0045-9278-7FCE6E93719C}" srcOrd="0" destOrd="0" presId="urn:microsoft.com/office/officeart/2005/8/layout/gear1"/>
    <dgm:cxn modelId="{5226D0FA-E3E5-6640-B9D3-37D4EDDBB41C}" type="presOf" srcId="{5666DFD7-BB04-8948-94B7-B48BAD28D4F3}" destId="{C8CB9619-F713-EF4C-ADD0-88AC2EB105DC}" srcOrd="0" destOrd="0" presId="urn:microsoft.com/office/officeart/2005/8/layout/gear1"/>
    <dgm:cxn modelId="{25A9E5FF-7D7D-8C4E-8B42-4E02B6E6793D}" type="presOf" srcId="{A54AF177-6F6D-4646-96EF-B55998B5B5F1}" destId="{70071D75-1344-2841-8F39-C78A967460CE}" srcOrd="0" destOrd="0" presId="urn:microsoft.com/office/officeart/2005/8/layout/gear1"/>
    <dgm:cxn modelId="{11A50FD4-D0F3-1849-A8F1-D0DD7FD41265}" type="presParOf" srcId="{B684B53A-B05D-6146-9135-245F9383EE18}" destId="{810CAFA0-2E9E-0045-9278-7FCE6E93719C}" srcOrd="0" destOrd="0" presId="urn:microsoft.com/office/officeart/2005/8/layout/gear1"/>
    <dgm:cxn modelId="{446805BA-443F-7F46-95D6-9DD601B84327}" type="presParOf" srcId="{B684B53A-B05D-6146-9135-245F9383EE18}" destId="{CFF19542-2B95-F245-AF20-994128D53695}" srcOrd="1" destOrd="0" presId="urn:microsoft.com/office/officeart/2005/8/layout/gear1"/>
    <dgm:cxn modelId="{C0057ABF-9016-5640-B416-850900D8E7D3}" type="presParOf" srcId="{B684B53A-B05D-6146-9135-245F9383EE18}" destId="{B8D96C2B-D6A3-1A4A-8C0A-369EACF93016}" srcOrd="2" destOrd="0" presId="urn:microsoft.com/office/officeart/2005/8/layout/gear1"/>
    <dgm:cxn modelId="{174A66D0-E197-7145-8DC3-0D120982A3C5}" type="presParOf" srcId="{B684B53A-B05D-6146-9135-245F9383EE18}" destId="{69EB1254-459E-4140-AB69-636E031F9EB7}" srcOrd="3" destOrd="0" presId="urn:microsoft.com/office/officeart/2005/8/layout/gear1"/>
    <dgm:cxn modelId="{96914B88-7FE7-B64F-903E-4824F80F4BAB}" type="presParOf" srcId="{B684B53A-B05D-6146-9135-245F9383EE18}" destId="{47F15691-9EAE-0640-88DB-AABD58622581}" srcOrd="4" destOrd="0" presId="urn:microsoft.com/office/officeart/2005/8/layout/gear1"/>
    <dgm:cxn modelId="{00BFE3D2-94DB-EC4F-A0A5-FADE635587E5}" type="presParOf" srcId="{B684B53A-B05D-6146-9135-245F9383EE18}" destId="{A0A58533-75E4-354A-A421-7E266A7893B5}" srcOrd="5" destOrd="0" presId="urn:microsoft.com/office/officeart/2005/8/layout/gear1"/>
    <dgm:cxn modelId="{9DA308A5-4742-D941-80B5-A385378C2568}" type="presParOf" srcId="{B684B53A-B05D-6146-9135-245F9383EE18}" destId="{F9B80B4A-6F12-D74E-A094-77F02AB7FAD6}" srcOrd="6" destOrd="0" presId="urn:microsoft.com/office/officeart/2005/8/layout/gear1"/>
    <dgm:cxn modelId="{00BA475C-290A-D64C-B2FB-5A6672367F6F}" type="presParOf" srcId="{B684B53A-B05D-6146-9135-245F9383EE18}" destId="{4E25E71F-BE0F-C74A-8ABD-7056A1417C93}" srcOrd="7" destOrd="0" presId="urn:microsoft.com/office/officeart/2005/8/layout/gear1"/>
    <dgm:cxn modelId="{67072CA4-FF06-3548-801E-2373D7FDC13A}" type="presParOf" srcId="{B684B53A-B05D-6146-9135-245F9383EE18}" destId="{3F63C531-A760-0B44-9917-24D9A842E30F}" srcOrd="8" destOrd="0" presId="urn:microsoft.com/office/officeart/2005/8/layout/gear1"/>
    <dgm:cxn modelId="{2D633E69-F805-604D-A6F4-99A428406E6C}" type="presParOf" srcId="{B684B53A-B05D-6146-9135-245F9383EE18}" destId="{707F6215-53F8-B840-ADF8-7DF668CD3942}" srcOrd="9" destOrd="0" presId="urn:microsoft.com/office/officeart/2005/8/layout/gear1"/>
    <dgm:cxn modelId="{D5176749-52BB-4C4A-8A2C-B04EAAA720E8}" type="presParOf" srcId="{B684B53A-B05D-6146-9135-245F9383EE18}" destId="{70071D75-1344-2841-8F39-C78A967460CE}" srcOrd="10" destOrd="0" presId="urn:microsoft.com/office/officeart/2005/8/layout/gear1"/>
    <dgm:cxn modelId="{7AA66443-199A-B340-A108-E67B2CA86026}" type="presParOf" srcId="{B684B53A-B05D-6146-9135-245F9383EE18}" destId="{A52BCD3C-B569-B64B-9245-FE5BA6AEE7B1}" srcOrd="11" destOrd="0" presId="urn:microsoft.com/office/officeart/2005/8/layout/gear1"/>
    <dgm:cxn modelId="{6B010CDA-7597-1F42-9BE3-45FDB598ABCF}" type="presParOf" srcId="{B684B53A-B05D-6146-9135-245F9383EE18}" destId="{C8CB9619-F713-EF4C-ADD0-88AC2EB105D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2D4AA-DE42-B34D-92CC-99E7CCA18A5A}">
      <dsp:nvSpPr>
        <dsp:cNvPr id="0" name=""/>
        <dsp:cNvSpPr/>
      </dsp:nvSpPr>
      <dsp:spPr>
        <a:xfrm>
          <a:off x="0" y="2450400"/>
          <a:ext cx="1481327" cy="80427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352" tIns="170688" rIns="105352"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Expanding</a:t>
          </a:r>
        </a:p>
      </dsp:txBody>
      <dsp:txXfrm>
        <a:off x="0" y="2450400"/>
        <a:ext cx="1481327" cy="804276"/>
      </dsp:txXfrm>
    </dsp:sp>
    <dsp:sp modelId="{4CB6E491-2147-D34E-8BC2-3F99E9FDCDC7}">
      <dsp:nvSpPr>
        <dsp:cNvPr id="0" name=""/>
        <dsp:cNvSpPr/>
      </dsp:nvSpPr>
      <dsp:spPr>
        <a:xfrm>
          <a:off x="1481327" y="2450400"/>
          <a:ext cx="4443982" cy="80427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145" tIns="152400" rIns="90145" bIns="152400" numCol="1" spcCol="1270" anchor="ctr" anchorCtr="0">
          <a:noAutofit/>
        </a:bodyPr>
        <a:lstStyle/>
        <a:p>
          <a:pPr marL="0" lvl="0" indent="0" algn="l" defTabSz="533400">
            <a:lnSpc>
              <a:spcPct val="90000"/>
            </a:lnSpc>
            <a:spcBef>
              <a:spcPct val="0"/>
            </a:spcBef>
            <a:spcAft>
              <a:spcPct val="35000"/>
            </a:spcAft>
            <a:buNone/>
          </a:pPr>
          <a:r>
            <a:rPr lang="en-US" sz="1200" kern="1200" dirty="0"/>
            <a:t>Holding Socratic classrooms accountable for achieving learning outcomes, including inclusive classrooms and equitable outcomes</a:t>
          </a:r>
        </a:p>
      </dsp:txBody>
      <dsp:txXfrm>
        <a:off x="1481327" y="2450400"/>
        <a:ext cx="4443982" cy="804276"/>
      </dsp:txXfrm>
    </dsp:sp>
    <dsp:sp modelId="{30CCE55B-81F3-7A4D-8230-16443854C707}">
      <dsp:nvSpPr>
        <dsp:cNvPr id="0" name=""/>
        <dsp:cNvSpPr/>
      </dsp:nvSpPr>
      <dsp:spPr>
        <a:xfrm rot="10800000">
          <a:off x="0" y="1225487"/>
          <a:ext cx="1481327" cy="1236976"/>
        </a:xfrm>
        <a:prstGeom prst="upArrowCallout">
          <a:avLst>
            <a:gd name="adj1" fmla="val 5000"/>
            <a:gd name="adj2" fmla="val 10000"/>
            <a:gd name="adj3" fmla="val 15000"/>
            <a:gd name="adj4" fmla="val 64977"/>
          </a:avLst>
        </a:prstGeom>
        <a:solidFill>
          <a:schemeClr val="accent2">
            <a:hueOff val="-5175944"/>
            <a:satOff val="22930"/>
            <a:lumOff val="-8432"/>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352" tIns="170688" rIns="105352" bIns="170688" numCol="1" spcCol="1270" anchor="ctr" anchorCtr="0">
          <a:noAutofit/>
        </a:bodyPr>
        <a:lstStyle/>
        <a:p>
          <a:pPr marL="0" lvl="0" indent="0" algn="ctr" defTabSz="1066800">
            <a:lnSpc>
              <a:spcPct val="90000"/>
            </a:lnSpc>
            <a:spcBef>
              <a:spcPct val="0"/>
            </a:spcBef>
            <a:spcAft>
              <a:spcPct val="35000"/>
            </a:spcAft>
            <a:buNone/>
          </a:pPr>
          <a:r>
            <a:rPr lang="en-US" sz="2400" kern="1200"/>
            <a:t>Building</a:t>
          </a:r>
        </a:p>
      </dsp:txBody>
      <dsp:txXfrm rot="-10800000">
        <a:off x="0" y="1225487"/>
        <a:ext cx="1481327" cy="804034"/>
      </dsp:txXfrm>
    </dsp:sp>
    <dsp:sp modelId="{EF24B32C-887C-9248-89D7-0C71ED97C78D}">
      <dsp:nvSpPr>
        <dsp:cNvPr id="0" name=""/>
        <dsp:cNvSpPr/>
      </dsp:nvSpPr>
      <dsp:spPr>
        <a:xfrm>
          <a:off x="1481327" y="1225487"/>
          <a:ext cx="4443982" cy="804034"/>
        </a:xfrm>
        <a:prstGeom prst="rect">
          <a:avLst/>
        </a:prstGeom>
        <a:solidFill>
          <a:schemeClr val="accent2">
            <a:tint val="40000"/>
            <a:alpha val="90000"/>
            <a:hueOff val="-5472993"/>
            <a:satOff val="15661"/>
            <a:lumOff val="-1042"/>
            <a:alphaOff val="0"/>
          </a:schemeClr>
        </a:solidFill>
        <a:ln w="12700" cap="flat" cmpd="sng" algn="ctr">
          <a:solidFill>
            <a:schemeClr val="accent2">
              <a:tint val="40000"/>
              <a:alpha val="90000"/>
              <a:hueOff val="-5472993"/>
              <a:satOff val="15661"/>
              <a:lumOff val="-1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145" tIns="152400" rIns="90145" bIns="152400" numCol="1" spcCol="1270" anchor="ctr" anchorCtr="0">
          <a:noAutofit/>
        </a:bodyPr>
        <a:lstStyle/>
        <a:p>
          <a:pPr marL="0" lvl="0" indent="0" algn="l" defTabSz="533400">
            <a:lnSpc>
              <a:spcPct val="90000"/>
            </a:lnSpc>
            <a:spcBef>
              <a:spcPct val="0"/>
            </a:spcBef>
            <a:spcAft>
              <a:spcPct val="35000"/>
            </a:spcAft>
            <a:buNone/>
          </a:pPr>
          <a:r>
            <a:rPr lang="en-US" sz="1200" kern="1200" dirty="0"/>
            <a:t>Building shared institutional values shaping the Socratic method to catalyze other reforms</a:t>
          </a:r>
        </a:p>
      </dsp:txBody>
      <dsp:txXfrm>
        <a:off x="1481327" y="1225487"/>
        <a:ext cx="4443982" cy="804034"/>
      </dsp:txXfrm>
    </dsp:sp>
    <dsp:sp modelId="{AFDF9CD8-575A-BF41-B001-1344FE9F5C04}">
      <dsp:nvSpPr>
        <dsp:cNvPr id="0" name=""/>
        <dsp:cNvSpPr/>
      </dsp:nvSpPr>
      <dsp:spPr>
        <a:xfrm rot="10800000">
          <a:off x="0" y="575"/>
          <a:ext cx="1481327" cy="1236976"/>
        </a:xfrm>
        <a:prstGeom prst="upArrowCallout">
          <a:avLst>
            <a:gd name="adj1" fmla="val 5000"/>
            <a:gd name="adj2" fmla="val 10000"/>
            <a:gd name="adj3" fmla="val 15000"/>
            <a:gd name="adj4" fmla="val 64977"/>
          </a:avLst>
        </a:prstGeom>
        <a:solidFill>
          <a:schemeClr val="accent2">
            <a:hueOff val="-10351888"/>
            <a:satOff val="45859"/>
            <a:lumOff val="-16864"/>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352" tIns="170688" rIns="105352" bIns="170688" numCol="1" spcCol="1270" anchor="ctr" anchorCtr="0">
          <a:noAutofit/>
        </a:bodyPr>
        <a:lstStyle/>
        <a:p>
          <a:pPr marL="0" lvl="0" indent="0" algn="ctr" defTabSz="1066800">
            <a:lnSpc>
              <a:spcPct val="90000"/>
            </a:lnSpc>
            <a:spcBef>
              <a:spcPct val="0"/>
            </a:spcBef>
            <a:spcAft>
              <a:spcPct val="35000"/>
            </a:spcAft>
            <a:buNone/>
          </a:pPr>
          <a:r>
            <a:rPr lang="en-US" sz="2400" kern="1200"/>
            <a:t>Ending</a:t>
          </a:r>
        </a:p>
      </dsp:txBody>
      <dsp:txXfrm rot="-10800000">
        <a:off x="0" y="575"/>
        <a:ext cx="1481327" cy="804034"/>
      </dsp:txXfrm>
    </dsp:sp>
    <dsp:sp modelId="{EFCFC2AC-681A-1141-971B-0F0C66944C29}">
      <dsp:nvSpPr>
        <dsp:cNvPr id="0" name=""/>
        <dsp:cNvSpPr/>
      </dsp:nvSpPr>
      <dsp:spPr>
        <a:xfrm>
          <a:off x="1481327" y="575"/>
          <a:ext cx="4443982" cy="804034"/>
        </a:xfrm>
        <a:prstGeom prst="rect">
          <a:avLst/>
        </a:prstGeom>
        <a:solidFill>
          <a:schemeClr val="accent2">
            <a:tint val="40000"/>
            <a:alpha val="90000"/>
            <a:hueOff val="-10945986"/>
            <a:satOff val="31321"/>
            <a:lumOff val="-2084"/>
            <a:alphaOff val="0"/>
          </a:schemeClr>
        </a:solidFill>
        <a:ln w="12700" cap="flat" cmpd="sng" algn="ctr">
          <a:solidFill>
            <a:schemeClr val="accent2">
              <a:tint val="40000"/>
              <a:alpha val="90000"/>
              <a:hueOff val="-10945986"/>
              <a:satOff val="31321"/>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145" tIns="152400" rIns="90145" bIns="152400" numCol="1" spcCol="1270" anchor="ctr" anchorCtr="0">
          <a:noAutofit/>
        </a:bodyPr>
        <a:lstStyle/>
        <a:p>
          <a:pPr marL="0" lvl="0" indent="0" algn="l" defTabSz="533400">
            <a:lnSpc>
              <a:spcPct val="90000"/>
            </a:lnSpc>
            <a:spcBef>
              <a:spcPct val="0"/>
            </a:spcBef>
            <a:spcAft>
              <a:spcPct val="35000"/>
            </a:spcAft>
            <a:buNone/>
          </a:pPr>
          <a:r>
            <a:rPr lang="en-US" sz="1200" kern="1200" dirty="0"/>
            <a:t>Ending the presumptive reverence given to problematic performances of the Socratic method </a:t>
          </a:r>
        </a:p>
      </dsp:txBody>
      <dsp:txXfrm>
        <a:off x="1481327" y="575"/>
        <a:ext cx="4443982" cy="804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D936F-A88A-ED4A-94DA-DACF20439BB9}">
      <dsp:nvSpPr>
        <dsp:cNvPr id="0" name=""/>
        <dsp:cNvSpPr/>
      </dsp:nvSpPr>
      <dsp:spPr>
        <a:xfrm>
          <a:off x="3006" y="759065"/>
          <a:ext cx="2146518" cy="13630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8D6A7B-BB08-2E49-9E0D-F1EA2A4ADBC7}">
      <dsp:nvSpPr>
        <dsp:cNvPr id="0" name=""/>
        <dsp:cNvSpPr/>
      </dsp:nvSpPr>
      <dsp:spPr>
        <a:xfrm>
          <a:off x="241508" y="985642"/>
          <a:ext cx="2146518" cy="13630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most effective (90%)</a:t>
          </a:r>
        </a:p>
      </dsp:txBody>
      <dsp:txXfrm>
        <a:off x="281430" y="1025564"/>
        <a:ext cx="2066674" cy="1283195"/>
      </dsp:txXfrm>
    </dsp:sp>
    <dsp:sp modelId="{E5E9E1AA-83E5-EC47-9247-89BF2AC25D36}">
      <dsp:nvSpPr>
        <dsp:cNvPr id="0" name=""/>
        <dsp:cNvSpPr/>
      </dsp:nvSpPr>
      <dsp:spPr>
        <a:xfrm>
          <a:off x="2626528" y="759065"/>
          <a:ext cx="2146518" cy="13630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22F8DA-418B-D84E-9C3D-DB25A8ACBC98}">
      <dsp:nvSpPr>
        <dsp:cNvPr id="0" name=""/>
        <dsp:cNvSpPr/>
      </dsp:nvSpPr>
      <dsp:spPr>
        <a:xfrm>
          <a:off x="2865030" y="985642"/>
          <a:ext cx="2146518" cy="13630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comfortable to the faculty (59%) </a:t>
          </a:r>
        </a:p>
      </dsp:txBody>
      <dsp:txXfrm>
        <a:off x="2904952" y="1025564"/>
        <a:ext cx="2066674" cy="1283195"/>
      </dsp:txXfrm>
    </dsp:sp>
    <dsp:sp modelId="{CB1E7677-1822-7347-BE48-ECFB252F2DAB}">
      <dsp:nvSpPr>
        <dsp:cNvPr id="0" name=""/>
        <dsp:cNvSpPr/>
      </dsp:nvSpPr>
      <dsp:spPr>
        <a:xfrm>
          <a:off x="5250051" y="759065"/>
          <a:ext cx="2146518" cy="13630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DBA5E2-58ED-1D40-AB69-FEFAB7777CAA}">
      <dsp:nvSpPr>
        <dsp:cNvPr id="0" name=""/>
        <dsp:cNvSpPr/>
      </dsp:nvSpPr>
      <dsp:spPr>
        <a:xfrm>
          <a:off x="5488553" y="985642"/>
          <a:ext cx="2146518" cy="13630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how </a:t>
          </a:r>
          <a:r>
            <a:rPr lang="en-US" sz="2700" i="1" kern="1200" dirty="0"/>
            <a:t>they </a:t>
          </a:r>
          <a:r>
            <a:rPr lang="en-US" sz="2700" kern="1200" dirty="0"/>
            <a:t>learned (32%) </a:t>
          </a:r>
        </a:p>
      </dsp:txBody>
      <dsp:txXfrm>
        <a:off x="5528475" y="1025564"/>
        <a:ext cx="2066674" cy="1283195"/>
      </dsp:txXfrm>
    </dsp:sp>
    <dsp:sp modelId="{42474660-7D2A-3F4D-BF6F-02A3E960CFC2}">
      <dsp:nvSpPr>
        <dsp:cNvPr id="0" name=""/>
        <dsp:cNvSpPr/>
      </dsp:nvSpPr>
      <dsp:spPr>
        <a:xfrm>
          <a:off x="7873573" y="759065"/>
          <a:ext cx="2146518" cy="13630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693E52-3199-8346-B02D-7BAB4E4B81C4}">
      <dsp:nvSpPr>
        <dsp:cNvPr id="0" name=""/>
        <dsp:cNvSpPr/>
      </dsp:nvSpPr>
      <dsp:spPr>
        <a:xfrm>
          <a:off x="8112075" y="985642"/>
          <a:ext cx="2146518" cy="13630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aligned with colleagues (4%)</a:t>
          </a:r>
        </a:p>
      </dsp:txBody>
      <dsp:txXfrm>
        <a:off x="8151997" y="1025564"/>
        <a:ext cx="2066674" cy="12831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C5D9D-4C8E-494C-B5B2-C703EA119F03}">
      <dsp:nvSpPr>
        <dsp:cNvPr id="0" name=""/>
        <dsp:cNvSpPr/>
      </dsp:nvSpPr>
      <dsp:spPr>
        <a:xfrm>
          <a:off x="0" y="644"/>
          <a:ext cx="615156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62EDB8-397A-A64B-A9ED-591D7C0438A7}">
      <dsp:nvSpPr>
        <dsp:cNvPr id="0" name=""/>
        <dsp:cNvSpPr/>
      </dsp:nvSpPr>
      <dsp:spPr>
        <a:xfrm>
          <a:off x="0" y="644"/>
          <a:ext cx="6151562" cy="37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b="1" kern="1200" dirty="0"/>
            <a:t>Institute for the Advancement of the American Legal System</a:t>
          </a:r>
        </a:p>
      </dsp:txBody>
      <dsp:txXfrm>
        <a:off x="0" y="644"/>
        <a:ext cx="6151562" cy="376825"/>
      </dsp:txXfrm>
    </dsp:sp>
    <dsp:sp modelId="{F8BAC40C-621D-8D46-B2F7-D723845C99F8}">
      <dsp:nvSpPr>
        <dsp:cNvPr id="0" name=""/>
        <dsp:cNvSpPr/>
      </dsp:nvSpPr>
      <dsp:spPr>
        <a:xfrm>
          <a:off x="0" y="377469"/>
          <a:ext cx="615156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A7F95A-E33A-1B48-B8BD-A46C85A5B967}">
      <dsp:nvSpPr>
        <dsp:cNvPr id="0" name=""/>
        <dsp:cNvSpPr/>
      </dsp:nvSpPr>
      <dsp:spPr>
        <a:xfrm>
          <a:off x="0" y="377469"/>
          <a:ext cx="6151562" cy="37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kern="1200"/>
            <a:t>The ability to act professionally and in accordance with the rules of professional conduct</a:t>
          </a:r>
        </a:p>
      </dsp:txBody>
      <dsp:txXfrm>
        <a:off x="0" y="377469"/>
        <a:ext cx="6151562" cy="376825"/>
      </dsp:txXfrm>
    </dsp:sp>
    <dsp:sp modelId="{03BFC16F-9933-BF46-B57D-F58E83DA8D7F}">
      <dsp:nvSpPr>
        <dsp:cNvPr id="0" name=""/>
        <dsp:cNvSpPr/>
      </dsp:nvSpPr>
      <dsp:spPr>
        <a:xfrm>
          <a:off x="0" y="754295"/>
          <a:ext cx="615156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59B457-DA16-9C4A-B920-70F435D80F02}">
      <dsp:nvSpPr>
        <dsp:cNvPr id="0" name=""/>
        <dsp:cNvSpPr/>
      </dsp:nvSpPr>
      <dsp:spPr>
        <a:xfrm>
          <a:off x="0" y="754295"/>
          <a:ext cx="6151562" cy="37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kern="1200"/>
            <a:t>An understanding of legal processes and sources of law</a:t>
          </a:r>
        </a:p>
      </dsp:txBody>
      <dsp:txXfrm>
        <a:off x="0" y="754295"/>
        <a:ext cx="6151562" cy="376825"/>
      </dsp:txXfrm>
    </dsp:sp>
    <dsp:sp modelId="{06605B98-8B56-6C44-A7BF-73C6E85A9C7E}">
      <dsp:nvSpPr>
        <dsp:cNvPr id="0" name=""/>
        <dsp:cNvSpPr/>
      </dsp:nvSpPr>
      <dsp:spPr>
        <a:xfrm>
          <a:off x="0" y="1131121"/>
          <a:ext cx="615156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CDAB73-2E63-2440-BE9D-AD134D186372}">
      <dsp:nvSpPr>
        <dsp:cNvPr id="0" name=""/>
        <dsp:cNvSpPr/>
      </dsp:nvSpPr>
      <dsp:spPr>
        <a:xfrm>
          <a:off x="0" y="1131121"/>
          <a:ext cx="6151562" cy="37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kern="1200"/>
            <a:t>An understanding of threshold concepts in many subjects </a:t>
          </a:r>
        </a:p>
      </dsp:txBody>
      <dsp:txXfrm>
        <a:off x="0" y="1131121"/>
        <a:ext cx="6151562" cy="376825"/>
      </dsp:txXfrm>
    </dsp:sp>
    <dsp:sp modelId="{717A8F6F-A763-0846-9797-4FF46BC14677}">
      <dsp:nvSpPr>
        <dsp:cNvPr id="0" name=""/>
        <dsp:cNvSpPr/>
      </dsp:nvSpPr>
      <dsp:spPr>
        <a:xfrm>
          <a:off x="0" y="1507947"/>
          <a:ext cx="615156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15E18D-922F-6849-9388-DBFD7BD6320E}">
      <dsp:nvSpPr>
        <dsp:cNvPr id="0" name=""/>
        <dsp:cNvSpPr/>
      </dsp:nvSpPr>
      <dsp:spPr>
        <a:xfrm>
          <a:off x="0" y="1507947"/>
          <a:ext cx="6151562" cy="37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kern="1200"/>
            <a:t>The ability to interpret legal materials</a:t>
          </a:r>
        </a:p>
      </dsp:txBody>
      <dsp:txXfrm>
        <a:off x="0" y="1507947"/>
        <a:ext cx="6151562" cy="376825"/>
      </dsp:txXfrm>
    </dsp:sp>
    <dsp:sp modelId="{2A1636D5-7401-664E-85FE-B3D3EE6B57CE}">
      <dsp:nvSpPr>
        <dsp:cNvPr id="0" name=""/>
        <dsp:cNvSpPr/>
      </dsp:nvSpPr>
      <dsp:spPr>
        <a:xfrm>
          <a:off x="0" y="1884773"/>
          <a:ext cx="615156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D54173-3492-6F48-9D51-25D2938DEA3D}">
      <dsp:nvSpPr>
        <dsp:cNvPr id="0" name=""/>
        <dsp:cNvSpPr/>
      </dsp:nvSpPr>
      <dsp:spPr>
        <a:xfrm>
          <a:off x="0" y="1884773"/>
          <a:ext cx="6151562" cy="37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kern="1200"/>
            <a:t>The ability to interact effectively with clients</a:t>
          </a:r>
        </a:p>
      </dsp:txBody>
      <dsp:txXfrm>
        <a:off x="0" y="1884773"/>
        <a:ext cx="6151562" cy="376825"/>
      </dsp:txXfrm>
    </dsp:sp>
    <dsp:sp modelId="{B526FE59-D5E6-834E-AF23-B53AEE70995F}">
      <dsp:nvSpPr>
        <dsp:cNvPr id="0" name=""/>
        <dsp:cNvSpPr/>
      </dsp:nvSpPr>
      <dsp:spPr>
        <a:xfrm>
          <a:off x="0" y="2261599"/>
          <a:ext cx="615156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3048D1-92E8-9849-857D-BFF46AD557C7}">
      <dsp:nvSpPr>
        <dsp:cNvPr id="0" name=""/>
        <dsp:cNvSpPr/>
      </dsp:nvSpPr>
      <dsp:spPr>
        <a:xfrm>
          <a:off x="0" y="2261599"/>
          <a:ext cx="6151562" cy="37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kern="1200"/>
            <a:t>The ability to identify legal issues</a:t>
          </a:r>
        </a:p>
      </dsp:txBody>
      <dsp:txXfrm>
        <a:off x="0" y="2261599"/>
        <a:ext cx="6151562" cy="376825"/>
      </dsp:txXfrm>
    </dsp:sp>
    <dsp:sp modelId="{E06E5554-D68B-3946-AEBC-873EDE986F4B}">
      <dsp:nvSpPr>
        <dsp:cNvPr id="0" name=""/>
        <dsp:cNvSpPr/>
      </dsp:nvSpPr>
      <dsp:spPr>
        <a:xfrm>
          <a:off x="0" y="2638425"/>
          <a:ext cx="615156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4AD210-C6D3-C849-BF13-F1FA403D2A07}">
      <dsp:nvSpPr>
        <dsp:cNvPr id="0" name=""/>
        <dsp:cNvSpPr/>
      </dsp:nvSpPr>
      <dsp:spPr>
        <a:xfrm>
          <a:off x="0" y="2638425"/>
          <a:ext cx="6151562" cy="37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kern="1200"/>
            <a:t>The ability to conduct research</a:t>
          </a:r>
        </a:p>
      </dsp:txBody>
      <dsp:txXfrm>
        <a:off x="0" y="2638425"/>
        <a:ext cx="6151562" cy="376825"/>
      </dsp:txXfrm>
    </dsp:sp>
    <dsp:sp modelId="{8CF53BAE-85D3-BB48-A92E-6AF77C70A1D1}">
      <dsp:nvSpPr>
        <dsp:cNvPr id="0" name=""/>
        <dsp:cNvSpPr/>
      </dsp:nvSpPr>
      <dsp:spPr>
        <a:xfrm>
          <a:off x="0" y="3015250"/>
          <a:ext cx="615156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EDD491-680A-F641-9F00-E80FEE7445D9}">
      <dsp:nvSpPr>
        <dsp:cNvPr id="0" name=""/>
        <dsp:cNvSpPr/>
      </dsp:nvSpPr>
      <dsp:spPr>
        <a:xfrm>
          <a:off x="0" y="3015250"/>
          <a:ext cx="6151562" cy="37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kern="1200"/>
            <a:t>The ability to communicate as a lawyer</a:t>
          </a:r>
        </a:p>
      </dsp:txBody>
      <dsp:txXfrm>
        <a:off x="0" y="3015250"/>
        <a:ext cx="6151562" cy="376825"/>
      </dsp:txXfrm>
    </dsp:sp>
    <dsp:sp modelId="{4AD431BD-DF47-C144-B9EF-7DD7FA564AA2}">
      <dsp:nvSpPr>
        <dsp:cNvPr id="0" name=""/>
        <dsp:cNvSpPr/>
      </dsp:nvSpPr>
      <dsp:spPr>
        <a:xfrm>
          <a:off x="0" y="3392076"/>
          <a:ext cx="615156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981A9D-4093-CF4A-82AB-486803F9D560}">
      <dsp:nvSpPr>
        <dsp:cNvPr id="0" name=""/>
        <dsp:cNvSpPr/>
      </dsp:nvSpPr>
      <dsp:spPr>
        <a:xfrm>
          <a:off x="0" y="3392076"/>
          <a:ext cx="6151562" cy="37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kern="1200"/>
            <a:t>The ability to see the “big picture” of client matters</a:t>
          </a:r>
        </a:p>
      </dsp:txBody>
      <dsp:txXfrm>
        <a:off x="0" y="3392076"/>
        <a:ext cx="6151562" cy="376825"/>
      </dsp:txXfrm>
    </dsp:sp>
    <dsp:sp modelId="{9BF690E5-579C-3047-A935-E4E1637082F4}">
      <dsp:nvSpPr>
        <dsp:cNvPr id="0" name=""/>
        <dsp:cNvSpPr/>
      </dsp:nvSpPr>
      <dsp:spPr>
        <a:xfrm>
          <a:off x="0" y="3768902"/>
          <a:ext cx="615156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87CCD4-9533-CB43-97E6-C9E9402E394E}">
      <dsp:nvSpPr>
        <dsp:cNvPr id="0" name=""/>
        <dsp:cNvSpPr/>
      </dsp:nvSpPr>
      <dsp:spPr>
        <a:xfrm>
          <a:off x="0" y="3768902"/>
          <a:ext cx="6151562" cy="37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kern="1200"/>
            <a:t>The ability to manage a law-related workload responsibly </a:t>
          </a:r>
        </a:p>
      </dsp:txBody>
      <dsp:txXfrm>
        <a:off x="0" y="3768902"/>
        <a:ext cx="6151562" cy="376825"/>
      </dsp:txXfrm>
    </dsp:sp>
    <dsp:sp modelId="{6C14D665-DCCA-3A44-BC62-C1E56BD864DE}">
      <dsp:nvSpPr>
        <dsp:cNvPr id="0" name=""/>
        <dsp:cNvSpPr/>
      </dsp:nvSpPr>
      <dsp:spPr>
        <a:xfrm>
          <a:off x="0" y="4145728"/>
          <a:ext cx="615156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686F7-F5E5-154E-910B-16FE845BAE63}">
      <dsp:nvSpPr>
        <dsp:cNvPr id="0" name=""/>
        <dsp:cNvSpPr/>
      </dsp:nvSpPr>
      <dsp:spPr>
        <a:xfrm>
          <a:off x="0" y="4145728"/>
          <a:ext cx="6151562" cy="37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kern="1200"/>
            <a:t>The ability to cope with the stresses of legal practice</a:t>
          </a:r>
        </a:p>
      </dsp:txBody>
      <dsp:txXfrm>
        <a:off x="0" y="4145728"/>
        <a:ext cx="6151562" cy="376825"/>
      </dsp:txXfrm>
    </dsp:sp>
    <dsp:sp modelId="{B9C5CFD9-8730-A24A-A4FD-D8803CBE02E6}">
      <dsp:nvSpPr>
        <dsp:cNvPr id="0" name=""/>
        <dsp:cNvSpPr/>
      </dsp:nvSpPr>
      <dsp:spPr>
        <a:xfrm>
          <a:off x="0" y="4522554"/>
          <a:ext cx="615156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82A7DB-6A43-794A-9C8A-B5AEA8EE9BF0}">
      <dsp:nvSpPr>
        <dsp:cNvPr id="0" name=""/>
        <dsp:cNvSpPr/>
      </dsp:nvSpPr>
      <dsp:spPr>
        <a:xfrm>
          <a:off x="0" y="4522554"/>
          <a:ext cx="6151562" cy="37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kern="1200"/>
            <a:t>The ability to pursue self-directed learning</a:t>
          </a:r>
        </a:p>
      </dsp:txBody>
      <dsp:txXfrm>
        <a:off x="0" y="4522554"/>
        <a:ext cx="6151562" cy="376825"/>
      </dsp:txXfrm>
    </dsp:sp>
    <dsp:sp modelId="{10203B06-D96E-4347-9ECC-D2A95F220410}">
      <dsp:nvSpPr>
        <dsp:cNvPr id="0" name=""/>
        <dsp:cNvSpPr/>
      </dsp:nvSpPr>
      <dsp:spPr>
        <a:xfrm>
          <a:off x="0" y="4899380"/>
          <a:ext cx="615156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26FEBA-06E8-C841-8656-B6A6E8D3240F}">
      <dsp:nvSpPr>
        <dsp:cNvPr id="0" name=""/>
        <dsp:cNvSpPr/>
      </dsp:nvSpPr>
      <dsp:spPr>
        <a:xfrm>
          <a:off x="0" y="4899380"/>
          <a:ext cx="6151562" cy="37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kern="1200"/>
            <a:t>DEBORAH JONES MERRITT &amp; LOGAN CORNETT, BUILDING A BETTER BAR: THE TWELVE BUILDING BLOCKS OF MINIMUM COMPETENCE (2020) (conducting fifty focus groups with 200 participants, of which 159 were junior attorneys and forty-two were supervising attorneys).  </a:t>
          </a:r>
        </a:p>
      </dsp:txBody>
      <dsp:txXfrm>
        <a:off x="0" y="4899380"/>
        <a:ext cx="6151562" cy="3768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52500-0E15-4940-81E2-8845F4478ADB}">
      <dsp:nvSpPr>
        <dsp:cNvPr id="0" name=""/>
        <dsp:cNvSpPr/>
      </dsp:nvSpPr>
      <dsp:spPr>
        <a:xfrm>
          <a:off x="0" y="39944"/>
          <a:ext cx="6151562" cy="5615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Fostering</a:t>
          </a:r>
        </a:p>
      </dsp:txBody>
      <dsp:txXfrm>
        <a:off x="27415" y="67359"/>
        <a:ext cx="6096732" cy="506769"/>
      </dsp:txXfrm>
    </dsp:sp>
    <dsp:sp modelId="{F3D99834-3945-1241-B66E-94A761292279}">
      <dsp:nvSpPr>
        <dsp:cNvPr id="0" name=""/>
        <dsp:cNvSpPr/>
      </dsp:nvSpPr>
      <dsp:spPr>
        <a:xfrm>
          <a:off x="0" y="601544"/>
          <a:ext cx="6151562" cy="3179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31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Fostering Inclusive Classrooms</a:t>
          </a:r>
        </a:p>
        <a:p>
          <a:pPr marL="342900" lvl="2" indent="-171450" algn="l" defTabSz="844550">
            <a:lnSpc>
              <a:spcPct val="90000"/>
            </a:lnSpc>
            <a:spcBef>
              <a:spcPct val="0"/>
            </a:spcBef>
            <a:spcAft>
              <a:spcPct val="20000"/>
            </a:spcAft>
            <a:buChar char="•"/>
          </a:pPr>
          <a:r>
            <a:rPr lang="en-US" sz="1900" kern="1200"/>
            <a:t>“[Inclusive instructors] take responsibility for making their teaching and their curriculum inclusive. They continue to learn about both their students and teaching. They care about and for each and every student they teach. They change their teaching based on evidence about the practices that support and challenge all students to thrive.” </a:t>
          </a:r>
          <a:br>
            <a:rPr lang="en-US" sz="1900" kern="1200"/>
          </a:br>
          <a:r>
            <a:rPr lang="en-US" sz="1900" kern="1200"/>
            <a:t>Buffie Longmire-Avital &amp; Peter Felter, Foreword to Tracie Marcella Addy, Derek Dube, Khadijah A. Mitchell &amp; Mallory E. SoRell, What Inclusive Instructors Do, at x (2021). </a:t>
          </a:r>
        </a:p>
      </dsp:txBody>
      <dsp:txXfrm>
        <a:off x="0" y="601544"/>
        <a:ext cx="6151562" cy="3179520"/>
      </dsp:txXfrm>
    </dsp:sp>
    <dsp:sp modelId="{3EB7E3D5-C7DA-8448-B6F5-5612C87E7EBC}">
      <dsp:nvSpPr>
        <dsp:cNvPr id="0" name=""/>
        <dsp:cNvSpPr/>
      </dsp:nvSpPr>
      <dsp:spPr>
        <a:xfrm>
          <a:off x="0" y="3781065"/>
          <a:ext cx="6151562" cy="561599"/>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Grounding</a:t>
          </a:r>
        </a:p>
      </dsp:txBody>
      <dsp:txXfrm>
        <a:off x="27415" y="3808480"/>
        <a:ext cx="6096732" cy="506769"/>
      </dsp:txXfrm>
    </dsp:sp>
    <dsp:sp modelId="{40C84E58-DAF8-5042-859D-8021710FDF6F}">
      <dsp:nvSpPr>
        <dsp:cNvPr id="0" name=""/>
        <dsp:cNvSpPr/>
      </dsp:nvSpPr>
      <dsp:spPr>
        <a:xfrm>
          <a:off x="0" y="4342665"/>
          <a:ext cx="6151562"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31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Grounding Content &amp; Context in Communities</a:t>
          </a:r>
        </a:p>
        <a:p>
          <a:pPr marL="342900" lvl="2" indent="-171450" algn="l" defTabSz="844550">
            <a:lnSpc>
              <a:spcPct val="90000"/>
            </a:lnSpc>
            <a:spcBef>
              <a:spcPct val="0"/>
            </a:spcBef>
            <a:spcAft>
              <a:spcPct val="20000"/>
            </a:spcAft>
            <a:buChar char="•"/>
          </a:pPr>
          <a:r>
            <a:rPr lang="en-US" sz="1900" kern="1200"/>
            <a:t>Engaging students in discussions of how the doctrine shapes communities</a:t>
          </a:r>
        </a:p>
      </dsp:txBody>
      <dsp:txXfrm>
        <a:off x="0" y="4342665"/>
        <a:ext cx="6151562" cy="894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CAFA0-2E9E-0045-9278-7FCE6E93719C}">
      <dsp:nvSpPr>
        <dsp:cNvPr id="0" name=""/>
        <dsp:cNvSpPr/>
      </dsp:nvSpPr>
      <dsp:spPr>
        <a:xfrm>
          <a:off x="4252125" y="2569627"/>
          <a:ext cx="1662100" cy="1682745"/>
        </a:xfrm>
        <a:prstGeom prst="gear9">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baseline="0" dirty="0">
              <a:solidFill>
                <a:schemeClr val="tx1"/>
              </a:solidFill>
            </a:rPr>
            <a:t>Socratic Courses</a:t>
          </a:r>
        </a:p>
      </dsp:txBody>
      <dsp:txXfrm>
        <a:off x="4586281" y="2962430"/>
        <a:ext cx="993788" cy="867619"/>
      </dsp:txXfrm>
    </dsp:sp>
    <dsp:sp modelId="{69EB1254-459E-4140-AB69-636E031F9EB7}">
      <dsp:nvSpPr>
        <dsp:cNvPr id="0" name=""/>
        <dsp:cNvSpPr/>
      </dsp:nvSpPr>
      <dsp:spPr>
        <a:xfrm>
          <a:off x="2606199" y="1559340"/>
          <a:ext cx="1828800" cy="1828800"/>
        </a:xfrm>
        <a:prstGeom prst="gear6">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baseline="0" dirty="0">
              <a:solidFill>
                <a:schemeClr val="tx1"/>
              </a:solidFill>
            </a:rPr>
            <a:t>Seminars &amp; Experiential Learning</a:t>
          </a:r>
        </a:p>
      </dsp:txBody>
      <dsp:txXfrm>
        <a:off x="3066605" y="2022529"/>
        <a:ext cx="907988" cy="902422"/>
      </dsp:txXfrm>
    </dsp:sp>
    <dsp:sp modelId="{F9B80B4A-6F12-D74E-A094-77F02AB7FAD6}">
      <dsp:nvSpPr>
        <dsp:cNvPr id="0" name=""/>
        <dsp:cNvSpPr/>
      </dsp:nvSpPr>
      <dsp:spPr>
        <a:xfrm rot="20700000">
          <a:off x="3642715" y="233244"/>
          <a:ext cx="1791850" cy="1791850"/>
        </a:xfrm>
        <a:prstGeom prst="gear6">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baseline="0" dirty="0">
              <a:solidFill>
                <a:schemeClr val="tx1"/>
              </a:solidFill>
            </a:rPr>
            <a:t>Clinics</a:t>
          </a:r>
        </a:p>
      </dsp:txBody>
      <dsp:txXfrm rot="-20700000">
        <a:off x="4035720" y="626249"/>
        <a:ext cx="1005840" cy="1005840"/>
      </dsp:txXfrm>
    </dsp:sp>
    <dsp:sp modelId="{70071D75-1344-2841-8F39-C78A967460CE}">
      <dsp:nvSpPr>
        <dsp:cNvPr id="0" name=""/>
        <dsp:cNvSpPr/>
      </dsp:nvSpPr>
      <dsp:spPr>
        <a:xfrm>
          <a:off x="4507064" y="2034878"/>
          <a:ext cx="1943476" cy="2692690"/>
        </a:xfrm>
        <a:prstGeom prst="circularArrow">
          <a:avLst>
            <a:gd name="adj1" fmla="val 4688"/>
            <a:gd name="adj2" fmla="val 299029"/>
            <a:gd name="adj3" fmla="val 2524516"/>
            <a:gd name="adj4" fmla="val 15843405"/>
            <a:gd name="adj5" fmla="val 5469"/>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3000"/>
                <a:lumMod val="100000"/>
              </a:schemeClr>
            </a:gs>
            <a:gs pos="100000">
              <a:schemeClr val="accent1">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52BCD3C-B569-B64B-9245-FE5BA6AEE7B1}">
      <dsp:nvSpPr>
        <dsp:cNvPr id="0" name=""/>
        <dsp:cNvSpPr/>
      </dsp:nvSpPr>
      <dsp:spPr>
        <a:xfrm>
          <a:off x="2282322" y="1153074"/>
          <a:ext cx="2338578" cy="2338578"/>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3000"/>
                <a:lumMod val="100000"/>
              </a:schemeClr>
            </a:gs>
            <a:gs pos="100000">
              <a:schemeClr val="accent1">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8CB9619-F713-EF4C-ADD0-88AC2EB105DC}">
      <dsp:nvSpPr>
        <dsp:cNvPr id="0" name=""/>
        <dsp:cNvSpPr/>
      </dsp:nvSpPr>
      <dsp:spPr>
        <a:xfrm>
          <a:off x="3216040" y="-96448"/>
          <a:ext cx="2521458" cy="2521458"/>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3000"/>
                <a:lumMod val="100000"/>
              </a:schemeClr>
            </a:gs>
            <a:gs pos="100000">
              <a:schemeClr val="accent1">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F98C3-0AD7-7F41-A453-622D46E8D932}" type="datetimeFigureOut">
              <a:rPr lang="en-US" smtClean="0"/>
              <a:t>6/9/2023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583D3-4241-1640-B040-121CF559F348}" type="slidenum">
              <a:rPr lang="en-US" smtClean="0"/>
              <a:t>‹#›</a:t>
            </a:fld>
            <a:endParaRPr lang="en-US"/>
          </a:p>
        </p:txBody>
      </p:sp>
    </p:spTree>
    <p:extLst>
      <p:ext uri="{BB962C8B-B14F-4D97-AF65-F5344CB8AC3E}">
        <p14:creationId xmlns:p14="http://schemas.microsoft.com/office/powerpoint/2010/main" val="1701457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Thank you so much for the chance to talk with you all today at this job talk and throughout the afternoon. </a:t>
            </a:r>
          </a:p>
          <a:p>
            <a:pPr marL="171450" indent="-171450">
              <a:buFontTx/>
              <a:buChar char="-"/>
            </a:pPr>
            <a:r>
              <a:rPr lang="en-US" dirty="0"/>
              <a:t>This job posting was a professional dream come true for me. </a:t>
            </a:r>
          </a:p>
          <a:p>
            <a:pPr marL="171450" indent="-171450">
              <a:buFontTx/>
              <a:buChar char="-"/>
            </a:pPr>
            <a:r>
              <a:rPr lang="en-US" dirty="0"/>
              <a:t>WCL and its values are in my DNA in my teaching, scholarship, and service. </a:t>
            </a:r>
          </a:p>
          <a:p>
            <a:pPr marL="171450" indent="-171450">
              <a:buFontTx/>
              <a:buChar char="-"/>
            </a:pPr>
            <a:r>
              <a:rPr lang="en-US" dirty="0"/>
              <a:t>From Lucy Lockett to the integrated curriculum and its Baby M joint fact pattern, all of these teaching innovations and deep commitments to students shaped my entire career. </a:t>
            </a:r>
          </a:p>
          <a:p>
            <a:pPr marL="171450" indent="-171450">
              <a:buFontTx/>
              <a:buChar char="-"/>
            </a:pPr>
            <a:r>
              <a:rPr lang="en-US" dirty="0"/>
              <a:t>This job is truly a dream job for me after spending the last 12 years building on my WCL roots gaining experience teaching in blue states, red states, public schools, private schools, internationally. </a:t>
            </a:r>
          </a:p>
          <a:p>
            <a:pPr marL="171450" indent="-171450">
              <a:buFontTx/>
              <a:buChar char="-"/>
            </a:pPr>
            <a:endParaRPr lang="en-US" dirty="0"/>
          </a:p>
          <a:p>
            <a:r>
              <a:rPr lang="en-US" dirty="0"/>
              <a:t> </a:t>
            </a:r>
          </a:p>
          <a:p>
            <a:pPr marL="171450" indent="-171450">
              <a:buFontTx/>
              <a:buChar char="-"/>
            </a:pPr>
            <a:r>
              <a:rPr lang="en-US" dirty="0"/>
              <a:t>My talk today is titled . . .  . </a:t>
            </a:r>
          </a:p>
          <a:p>
            <a:pPr marL="171450" indent="-171450">
              <a:buFontTx/>
              <a:buChar char="-"/>
            </a:pPr>
            <a:r>
              <a:rPr lang="en-US" dirty="0"/>
              <a:t>Forthcoming in the Hofstra Law Review.  </a:t>
            </a:r>
          </a:p>
        </p:txBody>
      </p:sp>
      <p:sp>
        <p:nvSpPr>
          <p:cNvPr id="4" name="Slide Number Placeholder 3"/>
          <p:cNvSpPr>
            <a:spLocks noGrp="1"/>
          </p:cNvSpPr>
          <p:nvPr>
            <p:ph type="sldNum" sz="quarter" idx="5"/>
          </p:nvPr>
        </p:nvSpPr>
        <p:spPr/>
        <p:txBody>
          <a:bodyPr/>
          <a:lstStyle/>
          <a:p>
            <a:fld id="{2F8583D3-4241-1640-B040-121CF559F348}" type="slidenum">
              <a:rPr lang="en-US" smtClean="0"/>
              <a:t>1</a:t>
            </a:fld>
            <a:endParaRPr lang="en-US"/>
          </a:p>
        </p:txBody>
      </p:sp>
    </p:spTree>
    <p:extLst>
      <p:ext uri="{BB962C8B-B14F-4D97-AF65-F5344CB8AC3E}">
        <p14:creationId xmlns:p14="http://schemas.microsoft.com/office/powerpoint/2010/main" val="4150983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a:p>
            <a:endParaRPr lang="en-US" dirty="0"/>
          </a:p>
          <a:p>
            <a:r>
              <a:rPr lang="en-US" dirty="0"/>
              <a:t>Core courses are not ordinarily thought of here.  </a:t>
            </a:r>
          </a:p>
          <a:p>
            <a:endParaRPr lang="en-US" dirty="0"/>
          </a:p>
          <a:p>
            <a:r>
              <a:rPr lang="en-US" dirty="0"/>
              <a:t>This is my vision.  </a:t>
            </a:r>
          </a:p>
        </p:txBody>
      </p:sp>
      <p:sp>
        <p:nvSpPr>
          <p:cNvPr id="4" name="Slide Number Placeholder 3"/>
          <p:cNvSpPr>
            <a:spLocks noGrp="1"/>
          </p:cNvSpPr>
          <p:nvPr>
            <p:ph type="sldNum" sz="quarter" idx="10"/>
          </p:nvPr>
        </p:nvSpPr>
        <p:spPr/>
        <p:txBody>
          <a:bodyPr/>
          <a:lstStyle/>
          <a:p>
            <a:fld id="{F34EA0EF-D089-6D4D-928C-E3FB7CCFBE4C}" type="slidenum">
              <a:rPr lang="en-US" smtClean="0"/>
              <a:pPr/>
              <a:t>15</a:t>
            </a:fld>
            <a:endParaRPr lang="en-US"/>
          </a:p>
        </p:txBody>
      </p:sp>
    </p:spTree>
    <p:extLst>
      <p:ext uri="{BB962C8B-B14F-4D97-AF65-F5344CB8AC3E}">
        <p14:creationId xmlns:p14="http://schemas.microsoft.com/office/powerpoint/2010/main" val="257608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4EA0EF-D089-6D4D-928C-E3FB7CCFBE4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Yet, despite 60+ years of feminist advocacy seeking to reform the legal education ,pedagogy, legal education today still looks more similar than it does different to 100 year sago </a:t>
            </a:r>
          </a:p>
          <a:p>
            <a:endParaRPr lang="en-US" dirty="0"/>
          </a:p>
        </p:txBody>
      </p:sp>
      <p:sp>
        <p:nvSpPr>
          <p:cNvPr id="4" name="Slide Number Placeholder 3"/>
          <p:cNvSpPr>
            <a:spLocks noGrp="1"/>
          </p:cNvSpPr>
          <p:nvPr>
            <p:ph type="sldNum" sz="quarter" idx="5"/>
          </p:nvPr>
        </p:nvSpPr>
        <p:spPr/>
        <p:txBody>
          <a:bodyPr/>
          <a:lstStyle/>
          <a:p>
            <a:fld id="{2F8583D3-4241-1640-B040-121CF559F348}" type="slidenum">
              <a:rPr lang="en-US" smtClean="0"/>
              <a:t>3</a:t>
            </a:fld>
            <a:endParaRPr lang="en-US"/>
          </a:p>
        </p:txBody>
      </p:sp>
    </p:spTree>
    <p:extLst>
      <p:ext uri="{BB962C8B-B14F-4D97-AF65-F5344CB8AC3E}">
        <p14:creationId xmlns:p14="http://schemas.microsoft.com/office/powerpoint/2010/main" val="228131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8583D3-4241-1640-B040-121CF559F348}" type="slidenum">
              <a:rPr lang="en-US" smtClean="0"/>
              <a:t>4</a:t>
            </a:fld>
            <a:endParaRPr lang="en-US"/>
          </a:p>
        </p:txBody>
      </p:sp>
    </p:spTree>
    <p:extLst>
      <p:ext uri="{BB962C8B-B14F-4D97-AF65-F5344CB8AC3E}">
        <p14:creationId xmlns:p14="http://schemas.microsoft.com/office/powerpoint/2010/main" val="882739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 I. Friedland, </a:t>
            </a:r>
            <a:r>
              <a:rPr lang="en-US" i="1" dirty="0"/>
              <a:t>How We Teach, A Survey of Teaching Techniques in American Law School</a:t>
            </a:r>
            <a:r>
              <a:rPr lang="en-US" dirty="0"/>
              <a:t>, 20 Seattle Univ. L. Rev. 1, 31 (1996) (emphasis added).</a:t>
            </a:r>
          </a:p>
          <a:p>
            <a:endParaRPr lang="en-US" dirty="0"/>
          </a:p>
        </p:txBody>
      </p:sp>
      <p:sp>
        <p:nvSpPr>
          <p:cNvPr id="4" name="Slide Number Placeholder 3"/>
          <p:cNvSpPr>
            <a:spLocks noGrp="1"/>
          </p:cNvSpPr>
          <p:nvPr>
            <p:ph type="sldNum" sz="quarter" idx="5"/>
          </p:nvPr>
        </p:nvSpPr>
        <p:spPr/>
        <p:txBody>
          <a:bodyPr/>
          <a:lstStyle/>
          <a:p>
            <a:fld id="{2F8583D3-4241-1640-B040-121CF559F348}" type="slidenum">
              <a:rPr lang="en-US" smtClean="0"/>
              <a:t>5</a:t>
            </a:fld>
            <a:endParaRPr lang="en-US"/>
          </a:p>
        </p:txBody>
      </p:sp>
    </p:spTree>
    <p:extLst>
      <p:ext uri="{BB962C8B-B14F-4D97-AF65-F5344CB8AC3E}">
        <p14:creationId xmlns:p14="http://schemas.microsoft.com/office/powerpoint/2010/main" val="707179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8583D3-4241-1640-B040-121CF559F348}" type="slidenum">
              <a:rPr lang="en-US" smtClean="0"/>
              <a:t>6</a:t>
            </a:fld>
            <a:endParaRPr lang="en-US"/>
          </a:p>
        </p:txBody>
      </p:sp>
    </p:spTree>
    <p:extLst>
      <p:ext uri="{BB962C8B-B14F-4D97-AF65-F5344CB8AC3E}">
        <p14:creationId xmlns:p14="http://schemas.microsoft.com/office/powerpoint/2010/main" val="2391748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8583D3-4241-1640-B040-121CF559F348}" type="slidenum">
              <a:rPr lang="en-US" smtClean="0"/>
              <a:t>7</a:t>
            </a:fld>
            <a:endParaRPr lang="en-US"/>
          </a:p>
        </p:txBody>
      </p:sp>
    </p:spTree>
    <p:extLst>
      <p:ext uri="{BB962C8B-B14F-4D97-AF65-F5344CB8AC3E}">
        <p14:creationId xmlns:p14="http://schemas.microsoft.com/office/powerpoint/2010/main" val="3214614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9401" y="4400550"/>
            <a:ext cx="6577012" cy="3600450"/>
          </a:xfrm>
        </p:spPr>
        <p:txBody>
          <a:bodyPr/>
          <a:lstStyle/>
          <a:p>
            <a:r>
              <a:rPr lang="en-US" b="1" i="1" dirty="0"/>
              <a:t>Interpretation 303-5  </a:t>
            </a:r>
            <a:r>
              <a:rPr lang="en-US" i="1" dirty="0"/>
              <a:t>Professional identity focuses on what it means to be a lawyer and the special obligations lawyers have to their clients and society. The development of professional identity should involve an intentional exploration of the values, guiding principles, and well-being practices considered foundational to successful legal practice. Because developing a professional identity requires reflection and growth over time, students should have frequent opportunities during each year of law school and in a variety of courses and co- curricular and professional development activities. </a:t>
            </a:r>
            <a:endParaRPr lang="en-US" b="1" dirty="0"/>
          </a:p>
          <a:p>
            <a:r>
              <a:rPr lang="en-US" b="1" i="1" dirty="0"/>
              <a:t>Interpretation 303-6 </a:t>
            </a:r>
            <a:r>
              <a:rPr lang="en-US" b="1" dirty="0"/>
              <a:t> </a:t>
            </a:r>
            <a:r>
              <a:rPr lang="en-US" i="1" dirty="0"/>
              <a:t>With respect to 303(a)(1), the importance of cross-cultural competency to professionally responsible representation and the obligation of lawyers to promote a justice system that provides equal access and eliminates bias, discrimination, and racism in the law should be among the values and responsibilities of the legal profession to which students are introduced. </a:t>
            </a:r>
            <a:endParaRPr lang="en-US" dirty="0"/>
          </a:p>
          <a:p>
            <a:r>
              <a:rPr lang="en-US" dirty="0"/>
              <a:t>An inclusive classroom and institution might instead cultivate student-centered classrooms as a shared value positioned in the curricular core of legal education. This chapter will begin with demographics of who our modern law students are, how they learn best, and how they might differ from faculty today. This includes a look at the debt they acquire, the role of technology in their lives, and how they think about their professional lives (e.g., work-life balance). </a:t>
            </a:r>
          </a:p>
          <a:p>
            <a:r>
              <a:rPr lang="en-US" dirty="0"/>
              <a:t>Student centered classrooms involve de-centering the teacher and re-centering the students. This chapter will guide readers through reverse course design in which instructors begin by asking what they want students to get out of the course and then design from those end outcomes backwards to build in the assignments, activities, and assessment necessary to get them across the finish line. Most law faculty just teach in a content driven way. They plan to cover their chapters and teach rules to be memorized, analyzed, and applied. Reverse course design is a foundational student-centered technique to incorporate skills, clients, and community.  </a:t>
            </a:r>
          </a:p>
          <a:p>
            <a:r>
              <a:rPr lang="en-US" dirty="0"/>
              <a:t>Student-centered classrooms require a mindset shift. Rather than the “skull of mush” problematic performance of the Socratic method, this chapter will empower faculty to leverage the diversity of student experiences to make learning more engaging, memorable, and effective.  </a:t>
            </a:r>
          </a:p>
          <a:p>
            <a:endParaRPr lang="en-US" dirty="0"/>
          </a:p>
        </p:txBody>
      </p:sp>
      <p:sp>
        <p:nvSpPr>
          <p:cNvPr id="4" name="Slide Number Placeholder 3"/>
          <p:cNvSpPr>
            <a:spLocks noGrp="1"/>
          </p:cNvSpPr>
          <p:nvPr>
            <p:ph type="sldNum" sz="quarter" idx="5"/>
          </p:nvPr>
        </p:nvSpPr>
        <p:spPr/>
        <p:txBody>
          <a:bodyPr/>
          <a:lstStyle/>
          <a:p>
            <a:fld id="{2F8583D3-4241-1640-B040-121CF559F348}" type="slidenum">
              <a:rPr lang="en-US" smtClean="0"/>
              <a:t>9</a:t>
            </a:fld>
            <a:endParaRPr lang="en-US"/>
          </a:p>
        </p:txBody>
      </p:sp>
    </p:spTree>
    <p:extLst>
      <p:ext uri="{BB962C8B-B14F-4D97-AF65-F5344CB8AC3E}">
        <p14:creationId xmlns:p14="http://schemas.microsoft.com/office/powerpoint/2010/main" val="3260695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can be so rewarding!  Bring the content to life. </a:t>
            </a:r>
          </a:p>
          <a:p>
            <a:pPr marL="171450" indent="-171450">
              <a:buFontTx/>
              <a:buChar char="-"/>
            </a:pPr>
            <a:r>
              <a:rPr lang="en-US" dirty="0"/>
              <a:t>Current and relevant </a:t>
            </a:r>
          </a:p>
          <a:p>
            <a:pPr marL="628650" lvl="1" indent="-171450">
              <a:buFontTx/>
              <a:buChar char="-"/>
            </a:pPr>
            <a:r>
              <a:rPr lang="en-US" dirty="0"/>
              <a:t>Environmental justice tour of Louisville </a:t>
            </a:r>
          </a:p>
          <a:p>
            <a:pPr marL="628650" lvl="1" indent="-171450">
              <a:buFontTx/>
              <a:buChar char="-"/>
            </a:pPr>
            <a:r>
              <a:rPr lang="en-US" dirty="0"/>
              <a:t>Legal research for the Children’s Law Center at Georgetown</a:t>
            </a:r>
          </a:p>
          <a:p>
            <a:pPr marL="171450" indent="-171450">
              <a:buFontTx/>
              <a:buChar char="-"/>
            </a:pPr>
            <a:r>
              <a:rPr lang="en-US" dirty="0"/>
              <a:t>Could be more ”bread and butter” relevant</a:t>
            </a:r>
          </a:p>
          <a:p>
            <a:pPr marL="628650" lvl="1" indent="-171450">
              <a:buFontTx/>
              <a:buChar char="-"/>
            </a:pPr>
            <a:r>
              <a:rPr lang="en-US" dirty="0"/>
              <a:t>Dental students </a:t>
            </a:r>
          </a:p>
        </p:txBody>
      </p:sp>
      <p:sp>
        <p:nvSpPr>
          <p:cNvPr id="4" name="Slide Number Placeholder 3"/>
          <p:cNvSpPr>
            <a:spLocks noGrp="1"/>
          </p:cNvSpPr>
          <p:nvPr>
            <p:ph type="sldNum" sz="quarter" idx="5"/>
          </p:nvPr>
        </p:nvSpPr>
        <p:spPr/>
        <p:txBody>
          <a:bodyPr/>
          <a:lstStyle/>
          <a:p>
            <a:fld id="{2F8583D3-4241-1640-B040-121CF559F348}" type="slidenum">
              <a:rPr lang="en-US" smtClean="0"/>
              <a:t>14</a:t>
            </a:fld>
            <a:endParaRPr lang="en-US"/>
          </a:p>
        </p:txBody>
      </p:sp>
    </p:spTree>
    <p:extLst>
      <p:ext uri="{BB962C8B-B14F-4D97-AF65-F5344CB8AC3E}">
        <p14:creationId xmlns:p14="http://schemas.microsoft.com/office/powerpoint/2010/main" val="1819285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t>6/9/2023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1814912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01957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88676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t>6/9/2023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73033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A4B53A7-3209-46A6-9454-F38EAC8F11E7}" type="datetimeFigureOut">
              <a:rPr lang="en-US" smtClean="0"/>
              <a:t>6/9/2023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8151144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A4B53A7-3209-46A6-9454-F38EAC8F11E7}" type="datetimeFigureOut">
              <a:rPr lang="en-US" smtClean="0"/>
              <a:t>6/9/2023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60060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A4B53A7-3209-46A6-9454-F38EAC8F11E7}" type="datetimeFigureOut">
              <a:rPr lang="en-US" smtClean="0"/>
              <a:pPr/>
              <a:t>6/9/2023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9929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4B53A7-3209-46A6-9454-F38EAC8F11E7}" type="datetimeFigureOut">
              <a:rPr lang="en-US" smtClean="0"/>
              <a:t>6/9/2023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832539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53A7-3209-46A6-9454-F38EAC8F11E7}" type="datetimeFigureOut">
              <a:rPr lang="en-US" smtClean="0"/>
              <a:t>6/9/2023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517311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6A4B53A7-3209-46A6-9454-F38EAC8F11E7}" type="datetimeFigureOut">
              <a:rPr lang="en-US" smtClean="0"/>
              <a:t>6/9/2023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56899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A4B53A7-3209-46A6-9454-F38EAC8F11E7}" type="datetimeFigureOut">
              <a:rPr lang="en-US" smtClean="0"/>
              <a:t>6/9/2023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857601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A4B53A7-3209-46A6-9454-F38EAC8F11E7}" type="datetimeFigureOut">
              <a:rPr lang="en-US" smtClean="0"/>
              <a:pPr/>
              <a:t>6/9/2023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12195100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What to Know About Law School Class Sizes">
            <a:extLst>
              <a:ext uri="{FF2B5EF4-FFF2-40B4-BE49-F238E27FC236}">
                <a16:creationId xmlns:a16="http://schemas.microsoft.com/office/drawing/2014/main" id="{5E2D51B4-C0AC-1A4B-EAA7-067CDCAB6E6B}"/>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b="1444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6E8B585-AEE7-F249-B296-A533072C9F6C}"/>
              </a:ext>
            </a:extLst>
          </p:cNvPr>
          <p:cNvSpPr>
            <a:spLocks noGrp="1"/>
          </p:cNvSpPr>
          <p:nvPr>
            <p:ph type="ctrTitle"/>
          </p:nvPr>
        </p:nvSpPr>
        <p:spPr>
          <a:xfrm>
            <a:off x="1600200" y="2386744"/>
            <a:ext cx="8991600" cy="1645920"/>
          </a:xfrm>
          <a:noFill/>
          <a:ln w="38100" cap="sq">
            <a:solidFill>
              <a:schemeClr val="tx1"/>
            </a:solidFill>
            <a:miter lim="800000"/>
          </a:ln>
        </p:spPr>
        <p:txBody>
          <a:bodyPr anchor="ctr">
            <a:normAutofit/>
          </a:bodyPr>
          <a:lstStyle/>
          <a:p>
            <a:r>
              <a:rPr lang="en-US" sz="3500" cap="none">
                <a:solidFill>
                  <a:schemeClr val="tx1"/>
                </a:solidFill>
              </a:rPr>
              <a:t>Inclusive Socratic Teaching: </a:t>
            </a:r>
            <a:br>
              <a:rPr lang="en-US" sz="3500" cap="none">
                <a:solidFill>
                  <a:schemeClr val="tx1"/>
                </a:solidFill>
              </a:rPr>
            </a:br>
            <a:r>
              <a:rPr lang="en-US" sz="3500" cap="none">
                <a:solidFill>
                  <a:schemeClr val="tx1"/>
                </a:solidFill>
              </a:rPr>
              <a:t>Why We Need It and How to Achieve It</a:t>
            </a:r>
          </a:p>
        </p:txBody>
      </p:sp>
      <p:sp>
        <p:nvSpPr>
          <p:cNvPr id="4" name="Subtitle 3">
            <a:extLst>
              <a:ext uri="{FF2B5EF4-FFF2-40B4-BE49-F238E27FC236}">
                <a16:creationId xmlns:a16="http://schemas.microsoft.com/office/drawing/2014/main" id="{AD85AF2C-395E-97BC-65DA-7B0B5BE7E6F3}"/>
              </a:ext>
            </a:extLst>
          </p:cNvPr>
          <p:cNvSpPr>
            <a:spLocks noGrp="1"/>
          </p:cNvSpPr>
          <p:nvPr>
            <p:ph type="subTitle" idx="1"/>
          </p:nvPr>
        </p:nvSpPr>
        <p:spPr>
          <a:xfrm>
            <a:off x="2695194" y="4352544"/>
            <a:ext cx="6801612" cy="1239894"/>
          </a:xfrm>
        </p:spPr>
        <p:txBody>
          <a:bodyPr>
            <a:normAutofit/>
          </a:bodyPr>
          <a:lstStyle/>
          <a:p>
            <a:r>
              <a:rPr lang="en-US" dirty="0">
                <a:solidFill>
                  <a:schemeClr val="tx1"/>
                </a:solidFill>
              </a:rPr>
              <a:t>Jamie R. Abrams </a:t>
            </a:r>
          </a:p>
          <a:p>
            <a:r>
              <a:rPr lang="en-US">
                <a:solidFill>
                  <a:schemeClr val="tx1"/>
                </a:solidFill>
              </a:rPr>
              <a:t>American University, Washington College of Law</a:t>
            </a:r>
          </a:p>
        </p:txBody>
      </p:sp>
    </p:spTree>
    <p:extLst>
      <p:ext uri="{BB962C8B-B14F-4D97-AF65-F5344CB8AC3E}">
        <p14:creationId xmlns:p14="http://schemas.microsoft.com/office/powerpoint/2010/main" val="33859182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p:tmPct val="1000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700"/>
                                        <p:tgtEl>
                                          <p:spTgt spid="4">
                                            <p:txEl>
                                              <p:pRg st="1" end="1"/>
                                            </p:txEl>
                                          </p:spTgt>
                                        </p:tgtEl>
                                      </p:cBhvr>
                                    </p:animEffect>
                                  </p:childTnLst>
                                </p:cTn>
                              </p:par>
                              <p:par>
                                <p:cTn id="13" presetID="10" presetClass="entr" presetSubtype="0" fill="hold" grpId="0" nodeType="withEffect">
                                  <p:stCondLst>
                                    <p:cond delay="5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FEDE59-AF3F-C741-B559-19DDBFB325E4}"/>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a:t>Skills-Centered</a:t>
            </a:r>
          </a:p>
        </p:txBody>
      </p:sp>
      <p:sp useBgFill="1">
        <p:nvSpPr>
          <p:cNvPr id="29" name="Rectangle 28">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0AEE704D-5333-4AF9-BCA0-16C99451178E}"/>
              </a:ext>
            </a:extLst>
          </p:cNvPr>
          <p:cNvGraphicFramePr>
            <a:graphicFrameLocks noGrp="1"/>
          </p:cNvGraphicFramePr>
          <p:nvPr>
            <p:ph idx="1"/>
            <p:extLst>
              <p:ext uri="{D42A27DB-BD31-4B8C-83A1-F6EECF244321}">
                <p14:modId xmlns:p14="http://schemas.microsoft.com/office/powerpoint/2010/main" val="294885582"/>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2887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01602-4F6C-AB41-BD12-5DB0982A269B}"/>
              </a:ext>
            </a:extLst>
          </p:cNvPr>
          <p:cNvSpPr>
            <a:spLocks noGrp="1"/>
          </p:cNvSpPr>
          <p:nvPr>
            <p:ph type="title"/>
          </p:nvPr>
        </p:nvSpPr>
        <p:spPr/>
        <p:txBody>
          <a:bodyPr/>
          <a:lstStyle/>
          <a:p>
            <a:endParaRPr lang="en-US"/>
          </a:p>
        </p:txBody>
      </p:sp>
      <p:pic>
        <p:nvPicPr>
          <p:cNvPr id="5" name="Content Placeholder 4" descr="Graphical user interface, application, Word&#10;&#10;Description automatically generated">
            <a:extLst>
              <a:ext uri="{FF2B5EF4-FFF2-40B4-BE49-F238E27FC236}">
                <a16:creationId xmlns:a16="http://schemas.microsoft.com/office/drawing/2014/main" id="{7D8E90C4-A895-0C4F-9268-43EB7B8E0F9E}"/>
              </a:ext>
            </a:extLst>
          </p:cNvPr>
          <p:cNvPicPr>
            <a:picLocks noGrp="1" noChangeAspect="1"/>
          </p:cNvPicPr>
          <p:nvPr>
            <p:ph idx="1"/>
          </p:nvPr>
        </p:nvPicPr>
        <p:blipFill>
          <a:blip r:embed="rId2"/>
          <a:stretch>
            <a:fillRect/>
          </a:stretch>
        </p:blipFill>
        <p:spPr>
          <a:xfrm>
            <a:off x="-2471070" y="-2800679"/>
            <a:ext cx="16261081" cy="10163175"/>
          </a:xfrm>
        </p:spPr>
      </p:pic>
    </p:spTree>
    <p:extLst>
      <p:ext uri="{BB962C8B-B14F-4D97-AF65-F5344CB8AC3E}">
        <p14:creationId xmlns:p14="http://schemas.microsoft.com/office/powerpoint/2010/main" val="341225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666D-8DCA-8841-9403-E495302B84A7}"/>
              </a:ext>
            </a:extLst>
          </p:cNvPr>
          <p:cNvSpPr>
            <a:spLocks noGrp="1"/>
          </p:cNvSpPr>
          <p:nvPr>
            <p:ph type="title"/>
          </p:nvPr>
        </p:nvSpPr>
        <p:spPr/>
        <p:txBody>
          <a:bodyPr/>
          <a:lstStyle/>
          <a:p>
            <a:endParaRPr lang="en-US"/>
          </a:p>
        </p:txBody>
      </p:sp>
      <p:pic>
        <p:nvPicPr>
          <p:cNvPr id="5" name="Content Placeholder 4" descr="Graphical user interface, application, Word&#10;&#10;Description automatically generated">
            <a:extLst>
              <a:ext uri="{FF2B5EF4-FFF2-40B4-BE49-F238E27FC236}">
                <a16:creationId xmlns:a16="http://schemas.microsoft.com/office/drawing/2014/main" id="{825488BA-505A-684F-972D-18940AB8602E}"/>
              </a:ext>
            </a:extLst>
          </p:cNvPr>
          <p:cNvPicPr>
            <a:picLocks noGrp="1" noChangeAspect="1"/>
          </p:cNvPicPr>
          <p:nvPr>
            <p:ph idx="1"/>
          </p:nvPr>
        </p:nvPicPr>
        <p:blipFill>
          <a:blip r:embed="rId2"/>
          <a:stretch>
            <a:fillRect/>
          </a:stretch>
        </p:blipFill>
        <p:spPr>
          <a:xfrm>
            <a:off x="-1368071" y="-1886278"/>
            <a:ext cx="14392113" cy="9929898"/>
          </a:xfrm>
        </p:spPr>
      </p:pic>
      <p:cxnSp>
        <p:nvCxnSpPr>
          <p:cNvPr id="4" name="Straight Arrow Connector 3">
            <a:extLst>
              <a:ext uri="{FF2B5EF4-FFF2-40B4-BE49-F238E27FC236}">
                <a16:creationId xmlns:a16="http://schemas.microsoft.com/office/drawing/2014/main" id="{3F8F2678-CECC-1FBB-4DE6-B3BF44C72CBD}"/>
              </a:ext>
            </a:extLst>
          </p:cNvPr>
          <p:cNvCxnSpPr>
            <a:cxnSpLocks/>
          </p:cNvCxnSpPr>
          <p:nvPr/>
        </p:nvCxnSpPr>
        <p:spPr>
          <a:xfrm flipH="1">
            <a:off x="5285678" y="507492"/>
            <a:ext cx="605497" cy="457200"/>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05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89F6-209A-C142-80D8-C22E644DB607}"/>
              </a:ext>
            </a:extLst>
          </p:cNvPr>
          <p:cNvSpPr>
            <a:spLocks noGrp="1"/>
          </p:cNvSpPr>
          <p:nvPr>
            <p:ph type="title"/>
          </p:nvPr>
        </p:nvSpPr>
        <p:spPr/>
        <p:txBody>
          <a:bodyPr/>
          <a:lstStyle/>
          <a:p>
            <a:endParaRPr lang="en-US"/>
          </a:p>
        </p:txBody>
      </p:sp>
      <p:pic>
        <p:nvPicPr>
          <p:cNvPr id="5" name="Content Placeholder 4" descr="Graphical user interface, application, Word&#10;&#10;Description automatically generated">
            <a:extLst>
              <a:ext uri="{FF2B5EF4-FFF2-40B4-BE49-F238E27FC236}">
                <a16:creationId xmlns:a16="http://schemas.microsoft.com/office/drawing/2014/main" id="{B74F91BA-8569-7443-B149-A491549A0EF0}"/>
              </a:ext>
            </a:extLst>
          </p:cNvPr>
          <p:cNvPicPr>
            <a:picLocks noGrp="1" noChangeAspect="1"/>
          </p:cNvPicPr>
          <p:nvPr>
            <p:ph idx="1"/>
          </p:nvPr>
        </p:nvPicPr>
        <p:blipFill>
          <a:blip r:embed="rId2"/>
          <a:stretch>
            <a:fillRect/>
          </a:stretch>
        </p:blipFill>
        <p:spPr>
          <a:xfrm>
            <a:off x="-1829916" y="-2263116"/>
            <a:ext cx="16022520" cy="10014075"/>
          </a:xfrm>
        </p:spPr>
      </p:pic>
      <p:sp>
        <p:nvSpPr>
          <p:cNvPr id="6" name="TextBox 5">
            <a:extLst>
              <a:ext uri="{FF2B5EF4-FFF2-40B4-BE49-F238E27FC236}">
                <a16:creationId xmlns:a16="http://schemas.microsoft.com/office/drawing/2014/main" id="{4118EED9-4EC2-C44F-9160-EE7F4FC3FE48}"/>
              </a:ext>
            </a:extLst>
          </p:cNvPr>
          <p:cNvSpPr txBox="1"/>
          <p:nvPr/>
        </p:nvSpPr>
        <p:spPr>
          <a:xfrm>
            <a:off x="9144000" y="1855286"/>
            <a:ext cx="3011424" cy="2585323"/>
          </a:xfrm>
          <a:prstGeom prst="rect">
            <a:avLst/>
          </a:prstGeom>
          <a:noFill/>
        </p:spPr>
        <p:txBody>
          <a:bodyPr wrap="square" rtlCol="0">
            <a:spAutoFit/>
          </a:bodyPr>
          <a:lstStyle/>
          <a:p>
            <a:r>
              <a:rPr lang="en-US" dirty="0"/>
              <a:t>Adapted from a model provided by the University of North Carolina Center for Teaching and Learning and by Professor Ruth McKinney of the University of North Carolina School of Law and from Mary Beth Beazley at Ohio State Law School. </a:t>
            </a:r>
          </a:p>
        </p:txBody>
      </p:sp>
    </p:spTree>
    <p:extLst>
      <p:ext uri="{BB962C8B-B14F-4D97-AF65-F5344CB8AC3E}">
        <p14:creationId xmlns:p14="http://schemas.microsoft.com/office/powerpoint/2010/main" val="2377146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994A7F-4276-C546-902E-BC2124A10839}"/>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a:t>Community-Centered</a:t>
            </a:r>
          </a:p>
        </p:txBody>
      </p:sp>
      <p:sp useBgFill="1">
        <p:nvSpPr>
          <p:cNvPr id="20" name="Rectangle 19">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2E6A59DF-3E5E-8BB9-A25B-6833651E037C}"/>
              </a:ext>
            </a:extLst>
          </p:cNvPr>
          <p:cNvGraphicFramePr/>
          <p:nvPr>
            <p:extLst>
              <p:ext uri="{D42A27DB-BD31-4B8C-83A1-F6EECF244321}">
                <p14:modId xmlns:p14="http://schemas.microsoft.com/office/powerpoint/2010/main" val="2630280350"/>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3012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890" y="422822"/>
            <a:ext cx="5524331" cy="3991130"/>
          </a:xfrm>
        </p:spPr>
        <p:txBody>
          <a:bodyPr>
            <a:normAutofit/>
          </a:bodyPr>
          <a:lstStyle/>
          <a:p>
            <a:r>
              <a:rPr lang="en-US" b="1" dirty="0"/>
              <a:t>Student</a:t>
            </a:r>
            <a:r>
              <a:rPr lang="en-US" dirty="0"/>
              <a:t>-centered, </a:t>
            </a:r>
            <a:br>
              <a:rPr lang="en-US" dirty="0"/>
            </a:br>
            <a:r>
              <a:rPr lang="en-US" b="1" dirty="0"/>
              <a:t>skills</a:t>
            </a:r>
            <a:r>
              <a:rPr lang="en-US" dirty="0"/>
              <a:t>-centered, </a:t>
            </a:r>
            <a:br>
              <a:rPr lang="en-US" dirty="0"/>
            </a:br>
            <a:r>
              <a:rPr lang="en-US" b="1" dirty="0"/>
              <a:t>Client</a:t>
            </a:r>
            <a:r>
              <a:rPr lang="en-US" dirty="0"/>
              <a:t>-Centered, and</a:t>
            </a:r>
            <a:br>
              <a:rPr lang="en-US" dirty="0"/>
            </a:br>
            <a:r>
              <a:rPr lang="en-US" b="1" dirty="0"/>
              <a:t>community</a:t>
            </a:r>
            <a:r>
              <a:rPr lang="en-US" dirty="0"/>
              <a:t>-centered </a:t>
            </a:r>
            <a:br>
              <a:rPr lang="en-US" dirty="0"/>
            </a:br>
            <a:r>
              <a:rPr lang="en-US" dirty="0"/>
              <a:t>institutional values</a:t>
            </a:r>
          </a:p>
        </p:txBody>
      </p:sp>
      <p:graphicFrame>
        <p:nvGraphicFramePr>
          <p:cNvPr id="4" name="Content Placeholder 3"/>
          <p:cNvGraphicFramePr>
            <a:graphicFrameLocks noGrp="1"/>
          </p:cNvGraphicFramePr>
          <p:nvPr>
            <p:ph sz="quarter" idx="1"/>
          </p:nvPr>
        </p:nvGraphicFramePr>
        <p:xfrm>
          <a:off x="4636560" y="1752951"/>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9971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939962" y="3795066"/>
            <a:ext cx="2489279" cy="2489279"/>
            <a:chOff x="3888501" y="2493888"/>
            <a:chExt cx="2489279" cy="2489279"/>
          </a:xfrm>
        </p:grpSpPr>
        <p:sp>
          <p:nvSpPr>
            <p:cNvPr id="5" name=" 3"/>
            <p:cNvSpPr/>
            <p:nvPr/>
          </p:nvSpPr>
          <p:spPr>
            <a:xfrm>
              <a:off x="3888501" y="2493888"/>
              <a:ext cx="2489279" cy="2489279"/>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 4"/>
            <p:cNvSpPr/>
            <p:nvPr/>
          </p:nvSpPr>
          <p:spPr>
            <a:xfrm>
              <a:off x="4388957" y="3061223"/>
              <a:ext cx="1488367" cy="12795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dirty="0">
                  <a:solidFill>
                    <a:schemeClr val="tx1"/>
                  </a:solidFill>
                </a:rPr>
                <a:t>Legal Research and Writing Courses</a:t>
              </a:r>
            </a:p>
          </p:txBody>
        </p:sp>
      </p:grpSp>
      <p:grpSp>
        <p:nvGrpSpPr>
          <p:cNvPr id="3" name="Group 6"/>
          <p:cNvGrpSpPr/>
          <p:nvPr/>
        </p:nvGrpSpPr>
        <p:grpSpPr>
          <a:xfrm>
            <a:off x="8160451" y="548789"/>
            <a:ext cx="2489279" cy="2489279"/>
            <a:chOff x="3888501" y="2036683"/>
            <a:chExt cx="2489279" cy="2489279"/>
          </a:xfrm>
        </p:grpSpPr>
        <p:sp>
          <p:nvSpPr>
            <p:cNvPr id="8" name=" 3"/>
            <p:cNvSpPr/>
            <p:nvPr/>
          </p:nvSpPr>
          <p:spPr>
            <a:xfrm>
              <a:off x="3888501" y="2036683"/>
              <a:ext cx="2489279" cy="2489279"/>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 4"/>
            <p:cNvSpPr/>
            <p:nvPr/>
          </p:nvSpPr>
          <p:spPr>
            <a:xfrm>
              <a:off x="4283006" y="2619785"/>
              <a:ext cx="1637204" cy="12795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dirty="0">
                  <a:solidFill>
                    <a:schemeClr val="tx1"/>
                  </a:solidFill>
                </a:rPr>
                <a:t>Community Based Learning</a:t>
              </a:r>
            </a:p>
          </p:txBody>
        </p:sp>
      </p:grpSp>
      <p:grpSp>
        <p:nvGrpSpPr>
          <p:cNvPr id="4" name="Group 9"/>
          <p:cNvGrpSpPr/>
          <p:nvPr/>
        </p:nvGrpSpPr>
        <p:grpSpPr>
          <a:xfrm>
            <a:off x="4895660" y="565551"/>
            <a:ext cx="2489279" cy="2489279"/>
            <a:chOff x="3888501" y="2036683"/>
            <a:chExt cx="2489279" cy="2489279"/>
          </a:xfrm>
        </p:grpSpPr>
        <p:sp>
          <p:nvSpPr>
            <p:cNvPr id="11" name=" 3"/>
            <p:cNvSpPr/>
            <p:nvPr/>
          </p:nvSpPr>
          <p:spPr>
            <a:xfrm>
              <a:off x="3888501" y="2036683"/>
              <a:ext cx="2489279" cy="2489279"/>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 4"/>
            <p:cNvSpPr/>
            <p:nvPr/>
          </p:nvSpPr>
          <p:spPr>
            <a:xfrm>
              <a:off x="4388957" y="2619785"/>
              <a:ext cx="1488367" cy="12795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dirty="0">
                  <a:solidFill>
                    <a:schemeClr val="tx1"/>
                  </a:solidFill>
                </a:rPr>
                <a:t>Clinics</a:t>
              </a:r>
            </a:p>
          </p:txBody>
        </p:sp>
      </p:grpSp>
      <p:grpSp>
        <p:nvGrpSpPr>
          <p:cNvPr id="7" name="Group 12"/>
          <p:cNvGrpSpPr/>
          <p:nvPr/>
        </p:nvGrpSpPr>
        <p:grpSpPr>
          <a:xfrm>
            <a:off x="1556492" y="3684707"/>
            <a:ext cx="2489279" cy="2489279"/>
            <a:chOff x="3888501" y="2036683"/>
            <a:chExt cx="2489279" cy="2489279"/>
          </a:xfrm>
        </p:grpSpPr>
        <p:sp>
          <p:nvSpPr>
            <p:cNvPr id="14" name=" 3"/>
            <p:cNvSpPr/>
            <p:nvPr/>
          </p:nvSpPr>
          <p:spPr>
            <a:xfrm>
              <a:off x="3888501" y="2036683"/>
              <a:ext cx="2489279" cy="2489279"/>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 4"/>
            <p:cNvSpPr/>
            <p:nvPr/>
          </p:nvSpPr>
          <p:spPr>
            <a:xfrm>
              <a:off x="4388957" y="2619785"/>
              <a:ext cx="1488367" cy="12795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dirty="0">
                  <a:solidFill>
                    <a:schemeClr val="tx1"/>
                  </a:solidFill>
                </a:rPr>
                <a:t>Core Doctrinal Class </a:t>
              </a:r>
            </a:p>
          </p:txBody>
        </p:sp>
      </p:grpSp>
      <p:grpSp>
        <p:nvGrpSpPr>
          <p:cNvPr id="10" name="Group 15"/>
          <p:cNvGrpSpPr/>
          <p:nvPr/>
        </p:nvGrpSpPr>
        <p:grpSpPr>
          <a:xfrm>
            <a:off x="1585019" y="643383"/>
            <a:ext cx="2489279" cy="2489279"/>
            <a:chOff x="3888501" y="2036683"/>
            <a:chExt cx="2489279" cy="2489279"/>
          </a:xfrm>
        </p:grpSpPr>
        <p:sp>
          <p:nvSpPr>
            <p:cNvPr id="17" name=" 3"/>
            <p:cNvSpPr/>
            <p:nvPr/>
          </p:nvSpPr>
          <p:spPr>
            <a:xfrm>
              <a:off x="3888501" y="2036683"/>
              <a:ext cx="2489279" cy="2489279"/>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 4"/>
            <p:cNvSpPr/>
            <p:nvPr/>
          </p:nvSpPr>
          <p:spPr>
            <a:xfrm>
              <a:off x="4388957" y="2619785"/>
              <a:ext cx="1488367" cy="12795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dirty="0">
                  <a:solidFill>
                    <a:schemeClr val="tx1"/>
                  </a:solidFill>
                </a:rPr>
                <a:t>Upper-Level Skills Courses</a:t>
              </a:r>
            </a:p>
          </p:txBody>
        </p:sp>
      </p:grpSp>
      <p:grpSp>
        <p:nvGrpSpPr>
          <p:cNvPr id="13" name="Group 18"/>
          <p:cNvGrpSpPr/>
          <p:nvPr/>
        </p:nvGrpSpPr>
        <p:grpSpPr>
          <a:xfrm>
            <a:off x="8239284" y="3691246"/>
            <a:ext cx="2489279" cy="2489279"/>
            <a:chOff x="3888501" y="2036683"/>
            <a:chExt cx="2489279" cy="2489279"/>
          </a:xfrm>
        </p:grpSpPr>
        <p:sp>
          <p:nvSpPr>
            <p:cNvPr id="20" name=" 3"/>
            <p:cNvSpPr/>
            <p:nvPr/>
          </p:nvSpPr>
          <p:spPr>
            <a:xfrm>
              <a:off x="3888501" y="2036683"/>
              <a:ext cx="2489279" cy="2489279"/>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 4"/>
            <p:cNvSpPr/>
            <p:nvPr/>
          </p:nvSpPr>
          <p:spPr>
            <a:xfrm>
              <a:off x="4388957" y="2619785"/>
              <a:ext cx="1488367" cy="12795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dirty="0">
                  <a:solidFill>
                    <a:schemeClr val="tx1"/>
                  </a:solidFill>
                </a:rPr>
                <a:t>Experiential Learning</a:t>
              </a:r>
            </a:p>
          </p:txBody>
        </p:sp>
      </p:grpSp>
      <p:sp>
        <p:nvSpPr>
          <p:cNvPr id="23" name="Content Placeholder 22"/>
          <p:cNvSpPr>
            <a:spLocks noGrp="1"/>
          </p:cNvSpPr>
          <p:nvPr>
            <p:ph sz="quarter" idx="1"/>
          </p:nvPr>
        </p:nvSpPr>
        <p:spPr>
          <a:xfrm rot="5939043">
            <a:off x="1825752" y="1490136"/>
            <a:ext cx="8503920" cy="4572000"/>
          </a:xfrm>
        </p:spPr>
        <p:txBody>
          <a:bodyPr>
            <a:normAutofit/>
          </a:bodyPr>
          <a:lstStyle/>
          <a:p>
            <a:pPr>
              <a:buNone/>
            </a:pPr>
            <a:r>
              <a:rPr lang="en-US" dirty="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F0C39F-3B1B-6E4F-A310-3B8023E5F77A}"/>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Modern Legal Education</a:t>
            </a:r>
          </a:p>
        </p:txBody>
      </p:sp>
      <p:sp>
        <p:nvSpPr>
          <p:cNvPr id="3" name="Content Placeholder 2">
            <a:extLst>
              <a:ext uri="{FF2B5EF4-FFF2-40B4-BE49-F238E27FC236}">
                <a16:creationId xmlns:a16="http://schemas.microsoft.com/office/drawing/2014/main" id="{46F71FFD-2AD2-E844-B432-33E4A9C5BDD5}"/>
              </a:ext>
            </a:extLst>
          </p:cNvPr>
          <p:cNvSpPr>
            <a:spLocks noGrp="1"/>
          </p:cNvSpPr>
          <p:nvPr>
            <p:ph idx="1"/>
          </p:nvPr>
        </p:nvSpPr>
        <p:spPr>
          <a:xfrm>
            <a:off x="643468" y="2638044"/>
            <a:ext cx="3363974" cy="3415622"/>
          </a:xfrm>
        </p:spPr>
        <p:txBody>
          <a:bodyPr>
            <a:normAutofit/>
          </a:bodyPr>
          <a:lstStyle/>
          <a:p>
            <a:r>
              <a:rPr lang="en-US" dirty="0">
                <a:solidFill>
                  <a:schemeClr val="bg1"/>
                </a:solidFill>
              </a:rPr>
              <a:t>Economics still built on traditional large lecture Socratic classroom </a:t>
            </a:r>
          </a:p>
          <a:p>
            <a:r>
              <a:rPr lang="en-US" dirty="0">
                <a:solidFill>
                  <a:schemeClr val="bg1"/>
                </a:solidFill>
              </a:rPr>
              <a:t>Enduring reverence of this teaching approach</a:t>
            </a:r>
          </a:p>
          <a:p>
            <a:r>
              <a:rPr lang="en-US" dirty="0">
                <a:solidFill>
                  <a:schemeClr val="bg1"/>
                </a:solidFill>
              </a:rPr>
              <a:t>Innovations happening </a:t>
            </a:r>
            <a:r>
              <a:rPr lang="en-US" i="1" dirty="0">
                <a:solidFill>
                  <a:schemeClr val="bg1"/>
                </a:solidFill>
              </a:rPr>
              <a:t>around </a:t>
            </a:r>
            <a:r>
              <a:rPr lang="en-US" dirty="0">
                <a:solidFill>
                  <a:schemeClr val="bg1"/>
                </a:solidFill>
              </a:rPr>
              <a:t>this enduring curricular architecture </a:t>
            </a:r>
          </a:p>
          <a:p>
            <a:pPr marL="0" indent="0">
              <a:buNone/>
            </a:pPr>
            <a:endParaRPr lang="en-US" dirty="0">
              <a:solidFill>
                <a:schemeClr val="bg1"/>
              </a:solidFill>
            </a:endParaRPr>
          </a:p>
        </p:txBody>
      </p:sp>
      <p:pic>
        <p:nvPicPr>
          <p:cNvPr id="1026" name="Picture 2" descr="25 Of The Oldest Buildings On The Planet | Travel Earth">
            <a:extLst>
              <a:ext uri="{FF2B5EF4-FFF2-40B4-BE49-F238E27FC236}">
                <a16:creationId xmlns:a16="http://schemas.microsoft.com/office/drawing/2014/main" id="{CCEAE65A-FEA9-C946-8A0E-853799BF79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31" r="4097" b="2"/>
          <a:stretch/>
        </p:blipFill>
        <p:spPr bwMode="auto">
          <a:xfrm>
            <a:off x="5448607" y="643467"/>
            <a:ext cx="5949080"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539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0433-E9A1-9444-9E1D-BF14CADAB75B}"/>
              </a:ext>
            </a:extLst>
          </p:cNvPr>
          <p:cNvSpPr>
            <a:spLocks noGrp="1"/>
          </p:cNvSpPr>
          <p:nvPr>
            <p:ph type="title"/>
          </p:nvPr>
        </p:nvSpPr>
        <p:spPr>
          <a:xfrm>
            <a:off x="804672" y="978776"/>
            <a:ext cx="5925310" cy="1174991"/>
          </a:xfrm>
        </p:spPr>
        <p:txBody>
          <a:bodyPr>
            <a:normAutofit/>
          </a:bodyPr>
          <a:lstStyle/>
          <a:p>
            <a:r>
              <a:rPr lang="en-US" sz="2400"/>
              <a:t>proposals</a:t>
            </a:r>
          </a:p>
        </p:txBody>
      </p:sp>
      <p:pic>
        <p:nvPicPr>
          <p:cNvPr id="7172" name="Picture 4" descr="Free photo Lightbulbs Realize Bright Ideas Solution Think - Max Pixel">
            <a:extLst>
              <a:ext uri="{FF2B5EF4-FFF2-40B4-BE49-F238E27FC236}">
                <a16:creationId xmlns:a16="http://schemas.microsoft.com/office/drawing/2014/main" id="{DF39580D-4777-0E47-817E-FE72ABD745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61" b="-1"/>
          <a:stretch/>
        </p:blipFill>
        <p:spPr bwMode="auto">
          <a:xfrm>
            <a:off x="7534654" y="10"/>
            <a:ext cx="4657345" cy="68579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0E5CC2A9-DF33-4791-BDD6-2E8F55AE5628}"/>
              </a:ext>
            </a:extLst>
          </p:cNvPr>
          <p:cNvGraphicFramePr>
            <a:graphicFrameLocks noGrp="1"/>
          </p:cNvGraphicFramePr>
          <p:nvPr>
            <p:ph idx="1"/>
            <p:extLst>
              <p:ext uri="{D42A27DB-BD31-4B8C-83A1-F6EECF244321}">
                <p14:modId xmlns:p14="http://schemas.microsoft.com/office/powerpoint/2010/main" val="1340902980"/>
              </p:ext>
            </p:extLst>
          </p:nvPr>
        </p:nvGraphicFramePr>
        <p:xfrm>
          <a:off x="804672" y="2640692"/>
          <a:ext cx="5925310" cy="3255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48339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83937-AFF3-484B-B5D0-39BB8E9DE228}"/>
              </a:ext>
            </a:extLst>
          </p:cNvPr>
          <p:cNvSpPr>
            <a:spLocks noGrp="1"/>
          </p:cNvSpPr>
          <p:nvPr>
            <p:ph type="title"/>
          </p:nvPr>
        </p:nvSpPr>
        <p:spPr>
          <a:xfrm>
            <a:off x="2231136" y="964692"/>
            <a:ext cx="7729728" cy="1188720"/>
          </a:xfrm>
        </p:spPr>
        <p:txBody>
          <a:bodyPr>
            <a:normAutofit/>
          </a:bodyPr>
          <a:lstStyle/>
          <a:p>
            <a:r>
              <a:rPr lang="en-US" dirty="0"/>
              <a:t>Why Faculty Report Using Socratic Teaching</a:t>
            </a:r>
          </a:p>
        </p:txBody>
      </p:sp>
      <p:graphicFrame>
        <p:nvGraphicFramePr>
          <p:cNvPr id="9" name="Content Placeholder 4">
            <a:extLst>
              <a:ext uri="{FF2B5EF4-FFF2-40B4-BE49-F238E27FC236}">
                <a16:creationId xmlns:a16="http://schemas.microsoft.com/office/drawing/2014/main" id="{E6BE78A5-1268-401D-9A2F-B0E38296EE22}"/>
              </a:ext>
            </a:extLst>
          </p:cNvPr>
          <p:cNvGraphicFramePr>
            <a:graphicFrameLocks noGrp="1"/>
          </p:cNvGraphicFramePr>
          <p:nvPr>
            <p:ph idx="1"/>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292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2BC90-AC91-2845-8F4B-C9BAF930BD51}"/>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sz="2600"/>
              <a:t>Problematic Socratic Performances</a:t>
            </a:r>
          </a:p>
        </p:txBody>
      </p:sp>
      <p:sp useBgFill="1">
        <p:nvSpPr>
          <p:cNvPr id="16" name="Rectangle 10">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CA86D0DC-DE79-6C4E-AF2D-0A6902D5C2B0}"/>
              </a:ext>
            </a:extLst>
          </p:cNvPr>
          <p:cNvGraphicFramePr>
            <a:graphicFrameLocks noGrp="1"/>
          </p:cNvGraphicFramePr>
          <p:nvPr>
            <p:ph idx="1"/>
            <p:extLst>
              <p:ext uri="{D42A27DB-BD31-4B8C-83A1-F6EECF244321}">
                <p14:modId xmlns:p14="http://schemas.microsoft.com/office/powerpoint/2010/main" val="1023851899"/>
              </p:ext>
            </p:extLst>
          </p:nvPr>
        </p:nvGraphicFramePr>
        <p:xfrm>
          <a:off x="5397500" y="946737"/>
          <a:ext cx="6151563" cy="4662905"/>
        </p:xfrm>
        <a:graphic>
          <a:graphicData uri="http://schemas.openxmlformats.org/drawingml/2006/table">
            <a:tbl>
              <a:tblPr firstRow="1" firstCol="1" bandRow="1"/>
              <a:tblGrid>
                <a:gridCol w="6151563">
                  <a:extLst>
                    <a:ext uri="{9D8B030D-6E8A-4147-A177-3AD203B41FA5}">
                      <a16:colId xmlns:a16="http://schemas.microsoft.com/office/drawing/2014/main" val="3533003087"/>
                    </a:ext>
                  </a:extLst>
                </a:gridCol>
              </a:tblGrid>
              <a:tr h="1139002">
                <a:tc>
                  <a:txBody>
                    <a:bodyPr/>
                    <a:lstStyle/>
                    <a:p>
                      <a:pPr marL="0" marR="0" algn="l" fontAlgn="t">
                        <a:spcBef>
                          <a:spcPts val="0"/>
                        </a:spcBef>
                        <a:spcAft>
                          <a:spcPts val="0"/>
                        </a:spcAft>
                      </a:pPr>
                      <a:r>
                        <a:rPr lang="en-US" sz="1800" b="1" i="0" u="none" strike="noStrike">
                          <a:solidFill>
                            <a:srgbClr val="000000"/>
                          </a:solidFill>
                          <a:effectLst/>
                          <a:latin typeface="Times New Roman" panose="02020603050405020304" pitchFamily="18" charset="0"/>
                          <a:ea typeface="Times New Roman" panose="02020603050405020304" pitchFamily="18" charset="0"/>
                        </a:rPr>
                        <a:t>Professor</a:t>
                      </a:r>
                      <a:r>
                        <a:rPr lang="en-US" sz="1800" b="0" i="0" u="none" strike="noStrike">
                          <a:solidFill>
                            <a:srgbClr val="000000"/>
                          </a:solidFill>
                          <a:effectLst/>
                          <a:latin typeface="Times New Roman" panose="02020603050405020304" pitchFamily="18" charset="0"/>
                          <a:ea typeface="Times New Roman" panose="02020603050405020304" pitchFamily="18" charset="0"/>
                        </a:rPr>
                        <a:t>-centered teaching with a professor perpetually positioned in the center of the room with students engaging in serial participation with the professor. Students are positioned as subordinate absorbers of the professor’s knowledge. </a:t>
                      </a:r>
                      <a:endParaRPr lang="en-US" sz="2800" b="0" i="0" u="none" strike="noStrike">
                        <a:effectLst/>
                        <a:latin typeface="Arial" panose="020B0604020202020204" pitchFamily="34" charset="0"/>
                      </a:endParaRPr>
                    </a:p>
                  </a:txBody>
                  <a:tcPr marL="108964" marR="108964" marT="15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45759546"/>
                  </a:ext>
                </a:extLst>
              </a:tr>
              <a:tr h="867614">
                <a:tc>
                  <a:txBody>
                    <a:bodyPr/>
                    <a:lstStyle/>
                    <a:p>
                      <a:pPr marL="0" marR="0" algn="l" fontAlgn="t">
                        <a:spcBef>
                          <a:spcPts val="0"/>
                        </a:spcBef>
                        <a:spcAft>
                          <a:spcPts val="0"/>
                        </a:spcAft>
                      </a:pPr>
                      <a:r>
                        <a:rPr lang="en-US" sz="1800" b="1" i="0" u="none" strike="noStrike">
                          <a:solidFill>
                            <a:srgbClr val="000000"/>
                          </a:solidFill>
                          <a:effectLst/>
                          <a:latin typeface="Times New Roman" panose="02020603050405020304" pitchFamily="18" charset="0"/>
                          <a:ea typeface="Times New Roman" panose="02020603050405020304" pitchFamily="18" charset="0"/>
                        </a:rPr>
                        <a:t>Power</a:t>
                      </a:r>
                      <a:r>
                        <a:rPr lang="en-US" sz="1800" b="0" i="0" u="none" strike="noStrike">
                          <a:solidFill>
                            <a:srgbClr val="000000"/>
                          </a:solidFill>
                          <a:effectLst/>
                          <a:latin typeface="Times New Roman" panose="02020603050405020304" pitchFamily="18" charset="0"/>
                          <a:ea typeface="Times New Roman" panose="02020603050405020304" pitchFamily="18" charset="0"/>
                        </a:rPr>
                        <a:t>-centered with the professor leading the dialogue, holding all the answers – often tauntingly – while the students perform for the professor and their peers. </a:t>
                      </a:r>
                      <a:endParaRPr lang="en-US" sz="2800" b="0" i="0" u="none" strike="noStrike">
                        <a:effectLst/>
                        <a:latin typeface="Arial" panose="020B0604020202020204" pitchFamily="34" charset="0"/>
                      </a:endParaRPr>
                    </a:p>
                  </a:txBody>
                  <a:tcPr marL="108964" marR="108964" marT="15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980024693"/>
                  </a:ext>
                </a:extLst>
              </a:tr>
              <a:tr h="867614">
                <a:tc>
                  <a:txBody>
                    <a:bodyPr/>
                    <a:lstStyle/>
                    <a:p>
                      <a:pPr marL="0" marR="0" algn="l" fontAlgn="t">
                        <a:spcBef>
                          <a:spcPts val="0"/>
                        </a:spcBef>
                        <a:spcAft>
                          <a:spcPts val="0"/>
                        </a:spcAft>
                      </a:pPr>
                      <a:r>
                        <a:rPr lang="en-US" sz="1800" b="0" i="0" u="none" strike="noStrike">
                          <a:solidFill>
                            <a:srgbClr val="000000"/>
                          </a:solidFill>
                          <a:effectLst/>
                          <a:latin typeface="Times New Roman" panose="02020603050405020304" pitchFamily="18" charset="0"/>
                          <a:ea typeface="Times New Roman" panose="02020603050405020304" pitchFamily="18" charset="0"/>
                        </a:rPr>
                        <a:t>Wielding tools of </a:t>
                      </a:r>
                      <a:r>
                        <a:rPr lang="en-US" sz="1800" b="1" i="0" u="none" strike="noStrike">
                          <a:solidFill>
                            <a:srgbClr val="000000"/>
                          </a:solidFill>
                          <a:effectLst/>
                          <a:latin typeface="Times New Roman" panose="02020603050405020304" pitchFamily="18" charset="0"/>
                          <a:ea typeface="Times New Roman" panose="02020603050405020304" pitchFamily="18" charset="0"/>
                        </a:rPr>
                        <a:t>fear</a:t>
                      </a:r>
                      <a:r>
                        <a:rPr lang="en-US" sz="1800" b="0" i="0" u="none" strike="noStrike">
                          <a:solidFill>
                            <a:srgbClr val="000000"/>
                          </a:solidFill>
                          <a:effectLst/>
                          <a:latin typeface="Times New Roman" panose="02020603050405020304" pitchFamily="18" charset="0"/>
                          <a:ea typeface="Times New Roman" panose="02020603050405020304" pitchFamily="18" charset="0"/>
                        </a:rPr>
                        <a:t> and, to a lesser extent, shame to motivate student participation and underscore the inadequacies of the students. </a:t>
                      </a:r>
                      <a:endParaRPr lang="en-US" sz="2800" b="0" i="0" u="none" strike="noStrike">
                        <a:effectLst/>
                        <a:latin typeface="Arial" panose="020B0604020202020204" pitchFamily="34" charset="0"/>
                      </a:endParaRPr>
                    </a:p>
                  </a:txBody>
                  <a:tcPr marL="108964" marR="108964" marT="15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57290046"/>
                  </a:ext>
                </a:extLst>
              </a:tr>
              <a:tr h="596225">
                <a:tc>
                  <a:txBody>
                    <a:bodyPr/>
                    <a:lstStyle/>
                    <a:p>
                      <a:pPr marL="0" marR="0" algn="l" fontAlgn="t">
                        <a:spcBef>
                          <a:spcPts val="0"/>
                        </a:spcBef>
                        <a:spcAft>
                          <a:spcPts val="0"/>
                        </a:spcAft>
                      </a:pPr>
                      <a:r>
                        <a:rPr lang="en-US" sz="1800" b="1" i="0" u="none" strike="noStrike">
                          <a:solidFill>
                            <a:srgbClr val="000000"/>
                          </a:solidFill>
                          <a:effectLst/>
                          <a:latin typeface="Times New Roman" panose="02020603050405020304" pitchFamily="18" charset="0"/>
                          <a:ea typeface="Times New Roman" panose="02020603050405020304" pitchFamily="18" charset="0"/>
                        </a:rPr>
                        <a:t>Abstract </a:t>
                      </a:r>
                      <a:r>
                        <a:rPr lang="en-US" sz="1800" b="0" i="0" u="none" strike="noStrike">
                          <a:solidFill>
                            <a:srgbClr val="000000"/>
                          </a:solidFill>
                          <a:effectLst/>
                          <a:latin typeface="Times New Roman" panose="02020603050405020304" pitchFamily="18" charset="0"/>
                          <a:ea typeface="Times New Roman" panose="02020603050405020304" pitchFamily="18" charset="0"/>
                        </a:rPr>
                        <a:t>teaching of rules using teaching notes that rarely need adapting across institution or time.</a:t>
                      </a:r>
                      <a:endParaRPr lang="en-US" sz="2800" b="0" i="0" u="none" strike="noStrike">
                        <a:effectLst/>
                        <a:latin typeface="Arial" panose="020B0604020202020204" pitchFamily="34" charset="0"/>
                      </a:endParaRPr>
                    </a:p>
                  </a:txBody>
                  <a:tcPr marL="108964" marR="108964" marT="15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48624195"/>
                  </a:ext>
                </a:extLst>
              </a:tr>
              <a:tr h="596225">
                <a:tc>
                  <a:txBody>
                    <a:bodyPr/>
                    <a:lstStyle/>
                    <a:p>
                      <a:pPr marL="0" marR="0" algn="l" fontAlgn="t">
                        <a:spcBef>
                          <a:spcPts val="0"/>
                        </a:spcBef>
                        <a:spcAft>
                          <a:spcPts val="0"/>
                        </a:spcAft>
                      </a:pPr>
                      <a:r>
                        <a:rPr lang="en-US" sz="1800" b="1" i="0" u="none" strike="noStrike">
                          <a:solidFill>
                            <a:srgbClr val="000000"/>
                          </a:solidFill>
                          <a:effectLst/>
                          <a:latin typeface="Times New Roman" panose="02020603050405020304" pitchFamily="18" charset="0"/>
                          <a:ea typeface="Times New Roman" panose="02020603050405020304" pitchFamily="18" charset="0"/>
                        </a:rPr>
                        <a:t>Appellate</a:t>
                      </a:r>
                      <a:r>
                        <a:rPr lang="en-US" sz="1800" b="0" i="0" u="none" strike="noStrike">
                          <a:solidFill>
                            <a:srgbClr val="000000"/>
                          </a:solidFill>
                          <a:effectLst/>
                          <a:latin typeface="Times New Roman" panose="02020603050405020304" pitchFamily="18" charset="0"/>
                          <a:ea typeface="Times New Roman" panose="02020603050405020304" pitchFamily="18" charset="0"/>
                        </a:rPr>
                        <a:t> case focus using a diluted case book collecting cases from various times and geographies. </a:t>
                      </a:r>
                      <a:endParaRPr lang="en-US" sz="2800" b="0" i="0" u="none" strike="noStrike">
                        <a:effectLst/>
                        <a:latin typeface="Arial" panose="020B0604020202020204" pitchFamily="34" charset="0"/>
                      </a:endParaRPr>
                    </a:p>
                  </a:txBody>
                  <a:tcPr marL="108964" marR="108964" marT="15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26531987"/>
                  </a:ext>
                </a:extLst>
              </a:tr>
              <a:tr h="596225">
                <a:tc>
                  <a:txBody>
                    <a:bodyPr/>
                    <a:lstStyle/>
                    <a:p>
                      <a:pPr marL="0" marR="0" algn="l" fontAlgn="t">
                        <a:spcBef>
                          <a:spcPts val="0"/>
                        </a:spcBef>
                        <a:spcAft>
                          <a:spcPts val="0"/>
                        </a:spcAft>
                      </a:pPr>
                      <a:r>
                        <a:rPr lang="en-US" sz="1800" b="1" i="0" u="none" strike="noStrike">
                          <a:solidFill>
                            <a:srgbClr val="000000"/>
                          </a:solidFill>
                          <a:effectLst/>
                          <a:latin typeface="Times New Roman" panose="02020603050405020304" pitchFamily="18" charset="0"/>
                          <a:ea typeface="Times New Roman" panose="02020603050405020304" pitchFamily="18" charset="0"/>
                        </a:rPr>
                        <a:t>Summative</a:t>
                      </a:r>
                      <a:r>
                        <a:rPr lang="en-US" sz="1800" b="0" i="0" u="none" strike="noStrike">
                          <a:solidFill>
                            <a:srgbClr val="000000"/>
                          </a:solidFill>
                          <a:effectLst/>
                          <a:latin typeface="Times New Roman" panose="02020603050405020304" pitchFamily="18" charset="0"/>
                          <a:ea typeface="Times New Roman" panose="02020603050405020304" pitchFamily="18" charset="0"/>
                        </a:rPr>
                        <a:t> assessment provided only with little to no transparency of performance metrics.</a:t>
                      </a:r>
                      <a:endParaRPr lang="en-US" sz="2800" b="0" i="0" u="none" strike="noStrike">
                        <a:effectLst/>
                        <a:latin typeface="Arial" panose="020B0604020202020204" pitchFamily="34" charset="0"/>
                      </a:endParaRPr>
                    </a:p>
                  </a:txBody>
                  <a:tcPr marL="108964" marR="108964" marT="15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18770921"/>
                  </a:ext>
                </a:extLst>
              </a:tr>
            </a:tbl>
          </a:graphicData>
        </a:graphic>
      </p:graphicFrame>
    </p:spTree>
    <p:extLst>
      <p:ext uri="{BB962C8B-B14F-4D97-AF65-F5344CB8AC3E}">
        <p14:creationId xmlns:p14="http://schemas.microsoft.com/office/powerpoint/2010/main" val="954641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6981E6A2-4656-4CFE-9BF4-39D81EE2C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A18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B3CBC55A-1F62-F341-9C4C-3CD3B89B70F8}"/>
              </a:ext>
            </a:extLst>
          </p:cNvPr>
          <p:cNvSpPr>
            <a:spLocks noGrp="1"/>
          </p:cNvSpPr>
          <p:nvPr>
            <p:ph type="ctrTitle"/>
          </p:nvPr>
        </p:nvSpPr>
        <p:spPr>
          <a:xfrm>
            <a:off x="804672" y="2594153"/>
            <a:ext cx="4486656" cy="1231106"/>
          </a:xfrm>
          <a:noFill/>
          <a:ln>
            <a:solidFill>
              <a:schemeClr val="tx1"/>
            </a:solidFill>
          </a:ln>
        </p:spPr>
        <p:txBody>
          <a:bodyPr>
            <a:normAutofit/>
          </a:bodyPr>
          <a:lstStyle/>
          <a:p>
            <a:r>
              <a:rPr lang="en-US" sz="2000" dirty="0">
                <a:solidFill>
                  <a:schemeClr val="tx1"/>
                </a:solidFill>
              </a:rPr>
              <a:t>“Canceling Kingsfield”</a:t>
            </a:r>
          </a:p>
        </p:txBody>
      </p:sp>
      <p:sp>
        <p:nvSpPr>
          <p:cNvPr id="3" name="Subtitle 2">
            <a:extLst>
              <a:ext uri="{FF2B5EF4-FFF2-40B4-BE49-F238E27FC236}">
                <a16:creationId xmlns:a16="http://schemas.microsoft.com/office/drawing/2014/main" id="{61CC102D-5990-B44A-AE9E-A764E1F2EDAD}"/>
              </a:ext>
            </a:extLst>
          </p:cNvPr>
          <p:cNvSpPr>
            <a:spLocks noGrp="1"/>
          </p:cNvSpPr>
          <p:nvPr>
            <p:ph type="subTitle" idx="1"/>
          </p:nvPr>
        </p:nvSpPr>
        <p:spPr>
          <a:xfrm>
            <a:off x="804672" y="5426793"/>
            <a:ext cx="4486656" cy="702702"/>
          </a:xfrm>
        </p:spPr>
        <p:txBody>
          <a:bodyPr>
            <a:normAutofit/>
          </a:bodyPr>
          <a:lstStyle/>
          <a:p>
            <a:endParaRPr lang="en-US" sz="1800" dirty="0">
              <a:solidFill>
                <a:schemeClr val="tx1"/>
              </a:solidFill>
            </a:endParaRPr>
          </a:p>
        </p:txBody>
      </p:sp>
      <p:pic>
        <p:nvPicPr>
          <p:cNvPr id="8194" name="Picture 2" descr="Pedestal or Column for sale at Pamono">
            <a:extLst>
              <a:ext uri="{FF2B5EF4-FFF2-40B4-BE49-F238E27FC236}">
                <a16:creationId xmlns:a16="http://schemas.microsoft.com/office/drawing/2014/main" id="{EC75E4C0-AC8B-EE4B-8FE4-F595D46901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91" r="12032"/>
          <a:stretch/>
        </p:blipFill>
        <p:spPr bwMode="auto">
          <a:xfrm>
            <a:off x="6096000" y="10"/>
            <a:ext cx="609599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03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hite puzzle with one red piece">
            <a:extLst>
              <a:ext uri="{FF2B5EF4-FFF2-40B4-BE49-F238E27FC236}">
                <a16:creationId xmlns:a16="http://schemas.microsoft.com/office/drawing/2014/main" id="{08733D23-9A10-4211-8AFE-3BA97E7B3CCE}"/>
              </a:ext>
            </a:extLst>
          </p:cNvPr>
          <p:cNvPicPr>
            <a:picLocks noChangeAspect="1"/>
          </p:cNvPicPr>
          <p:nvPr/>
        </p:nvPicPr>
        <p:blipFill rotWithShape="1">
          <a:blip r:embed="rId2"/>
          <a:srcRect t="14770" b="23364"/>
          <a:stretch/>
        </p:blipFill>
        <p:spPr>
          <a:xfrm>
            <a:off x="20" y="10"/>
            <a:ext cx="12191980" cy="4242806"/>
          </a:xfrm>
          <a:prstGeom prst="rect">
            <a:avLst/>
          </a:prstGeom>
        </p:spPr>
      </p:pic>
      <p:sp>
        <p:nvSpPr>
          <p:cNvPr id="4" name="Title 3">
            <a:extLst>
              <a:ext uri="{FF2B5EF4-FFF2-40B4-BE49-F238E27FC236}">
                <a16:creationId xmlns:a16="http://schemas.microsoft.com/office/drawing/2014/main" id="{054C4D5C-CFC9-F440-9749-C08C597EADAD}"/>
              </a:ext>
            </a:extLst>
          </p:cNvPr>
          <p:cNvSpPr>
            <a:spLocks noGrp="1"/>
          </p:cNvSpPr>
          <p:nvPr>
            <p:ph type="ctrTitle"/>
          </p:nvPr>
        </p:nvSpPr>
        <p:spPr>
          <a:xfrm>
            <a:off x="1600200" y="4489554"/>
            <a:ext cx="8991600" cy="1279910"/>
          </a:xfrm>
          <a:noFill/>
          <a:ln>
            <a:noFill/>
          </a:ln>
        </p:spPr>
        <p:txBody>
          <a:bodyPr>
            <a:normAutofit/>
          </a:bodyPr>
          <a:lstStyle/>
          <a:p>
            <a:r>
              <a:rPr lang="en-US" sz="3200">
                <a:solidFill>
                  <a:srgbClr val="FFFFFF"/>
                </a:solidFill>
              </a:rPr>
              <a:t>Building a Shared Set of Institutional Socratic Values</a:t>
            </a:r>
          </a:p>
        </p:txBody>
      </p:sp>
      <p:sp>
        <p:nvSpPr>
          <p:cNvPr id="5" name="Subtitle 4">
            <a:extLst>
              <a:ext uri="{FF2B5EF4-FFF2-40B4-BE49-F238E27FC236}">
                <a16:creationId xmlns:a16="http://schemas.microsoft.com/office/drawing/2014/main" id="{649F716E-3E75-A749-9B1C-C6E5249EF994}"/>
              </a:ext>
            </a:extLst>
          </p:cNvPr>
          <p:cNvSpPr>
            <a:spLocks noGrp="1"/>
          </p:cNvSpPr>
          <p:nvPr>
            <p:ph type="subTitle" idx="1"/>
          </p:nvPr>
        </p:nvSpPr>
        <p:spPr>
          <a:xfrm>
            <a:off x="1600200" y="5800866"/>
            <a:ext cx="8991600" cy="435342"/>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1357287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319C7-3103-3E47-8439-DEE0A8D04A3D}"/>
              </a:ext>
            </a:extLst>
          </p:cNvPr>
          <p:cNvSpPr>
            <a:spLocks noGrp="1"/>
          </p:cNvSpPr>
          <p:nvPr>
            <p:ph type="title"/>
          </p:nvPr>
        </p:nvSpPr>
        <p:spPr>
          <a:xfrm>
            <a:off x="5445496" y="978776"/>
            <a:ext cx="5925310" cy="1174991"/>
          </a:xfrm>
        </p:spPr>
        <p:txBody>
          <a:bodyPr>
            <a:normAutofit/>
          </a:bodyPr>
          <a:lstStyle/>
          <a:p>
            <a:r>
              <a:rPr lang="en-US" sz="2400"/>
              <a:t>Student-Centered</a:t>
            </a:r>
          </a:p>
        </p:txBody>
      </p:sp>
      <p:pic>
        <p:nvPicPr>
          <p:cNvPr id="3074" name="Picture 2" descr="Jobs for Law Students | Frost Brown Todd Attorneys">
            <a:extLst>
              <a:ext uri="{FF2B5EF4-FFF2-40B4-BE49-F238E27FC236}">
                <a16:creationId xmlns:a16="http://schemas.microsoft.com/office/drawing/2014/main" id="{89ACCBEC-C863-0748-9A21-8C44D857C7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38" r="28431" b="-1"/>
          <a:stretch/>
        </p:blipFill>
        <p:spPr bwMode="auto">
          <a:xfrm>
            <a:off x="20" y="10"/>
            <a:ext cx="465732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16F0098-4AE4-EA45-871B-702DFD6D8DDD}"/>
              </a:ext>
            </a:extLst>
          </p:cNvPr>
          <p:cNvSpPr>
            <a:spLocks noGrp="1"/>
          </p:cNvSpPr>
          <p:nvPr>
            <p:ph idx="1"/>
          </p:nvPr>
        </p:nvSpPr>
        <p:spPr>
          <a:xfrm>
            <a:off x="5445496" y="2640692"/>
            <a:ext cx="5925310" cy="3255252"/>
          </a:xfrm>
        </p:spPr>
        <p:txBody>
          <a:bodyPr>
            <a:normAutofit/>
          </a:bodyPr>
          <a:lstStyle/>
          <a:p>
            <a:r>
              <a:rPr lang="en-US" dirty="0"/>
              <a:t>Abandon “skull full of mush” or “blank slate” approach</a:t>
            </a:r>
          </a:p>
          <a:p>
            <a:r>
              <a:rPr lang="en-US" dirty="0"/>
              <a:t>Engaging in reverse course design</a:t>
            </a:r>
          </a:p>
          <a:p>
            <a:r>
              <a:rPr lang="en-US" dirty="0"/>
              <a:t>Actively manage Socratic engagement</a:t>
            </a:r>
          </a:p>
          <a:p>
            <a:r>
              <a:rPr lang="en-US" dirty="0"/>
              <a:t>Student experiences are part of authentic Socratic dialogue  </a:t>
            </a:r>
          </a:p>
          <a:p>
            <a:pPr lvl="1"/>
            <a:r>
              <a:rPr lang="en-US" dirty="0"/>
              <a:t>Using technology to increase voices</a:t>
            </a:r>
          </a:p>
          <a:p>
            <a:r>
              <a:rPr lang="en-US" dirty="0"/>
              <a:t>Teaching students in ways that promote their career trajectories and cultivate strong wellness habits </a:t>
            </a:r>
          </a:p>
          <a:p>
            <a:endParaRPr lang="en-US" dirty="0"/>
          </a:p>
        </p:txBody>
      </p:sp>
    </p:spTree>
    <p:extLst>
      <p:ext uri="{BB962C8B-B14F-4D97-AF65-F5344CB8AC3E}">
        <p14:creationId xmlns:p14="http://schemas.microsoft.com/office/powerpoint/2010/main" val="162146168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7605</TotalTime>
  <Words>1325</Words>
  <Application>Microsoft Office PowerPoint</Application>
  <PresentationFormat>Widescreen</PresentationFormat>
  <Paragraphs>108</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Gill Sans MT</vt:lpstr>
      <vt:lpstr>Times New Roman</vt:lpstr>
      <vt:lpstr>Parcel</vt:lpstr>
      <vt:lpstr>Inclusive Socratic Teaching:  Why We Need It and How to Achieve It</vt:lpstr>
      <vt:lpstr>PowerPoint Presentation</vt:lpstr>
      <vt:lpstr>Modern Legal Education</vt:lpstr>
      <vt:lpstr>proposals</vt:lpstr>
      <vt:lpstr>Why Faculty Report Using Socratic Teaching</vt:lpstr>
      <vt:lpstr>Problematic Socratic Performances</vt:lpstr>
      <vt:lpstr>“Canceling Kingsfield”</vt:lpstr>
      <vt:lpstr>Building a Shared Set of Institutional Socratic Values</vt:lpstr>
      <vt:lpstr>Student-Centered</vt:lpstr>
      <vt:lpstr>Skills-Centered</vt:lpstr>
      <vt:lpstr>PowerPoint Presentation</vt:lpstr>
      <vt:lpstr>PowerPoint Presentation</vt:lpstr>
      <vt:lpstr>PowerPoint Presentation</vt:lpstr>
      <vt:lpstr>Community-Centered</vt:lpstr>
      <vt:lpstr>Student-centered,  skills-centered,  Client-Centered, and community-centered  institutional values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Cancelling Kingsfield?: A Pedagogical Tipping Point Caught in a Pandemic Paradox </dc:title>
  <dc:creator>Jamie Abrams</dc:creator>
  <cp:lastModifiedBy>Tracie Thomas</cp:lastModifiedBy>
  <cp:revision>115</cp:revision>
  <dcterms:created xsi:type="dcterms:W3CDTF">2021-01-14T06:00:07Z</dcterms:created>
  <dcterms:modified xsi:type="dcterms:W3CDTF">2023-06-09T17:59:07Z</dcterms:modified>
</cp:coreProperties>
</file>